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309" r:id="rId2"/>
    <p:sldId id="310" r:id="rId3"/>
    <p:sldId id="317" r:id="rId4"/>
    <p:sldId id="318" r:id="rId5"/>
    <p:sldId id="319" r:id="rId6"/>
    <p:sldId id="320" r:id="rId7"/>
    <p:sldId id="321" r:id="rId8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2465"/>
    <a:srgbClr val="2C2B64"/>
    <a:srgbClr val="E3F3F9"/>
    <a:srgbClr val="C6E7F3"/>
    <a:srgbClr val="FFF5CE"/>
    <a:srgbClr val="7FCBD0"/>
    <a:srgbClr val="FFFFFF"/>
    <a:srgbClr val="A4D3B3"/>
    <a:srgbClr val="5BB9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74CB3B-E508-4F2A-9270-ECA26E09FCA3}" v="82" dt="2025-04-11T12:01: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84548" autoAdjust="0"/>
  </p:normalViewPr>
  <p:slideViewPr>
    <p:cSldViewPr snapToGrid="0">
      <p:cViewPr varScale="1">
        <p:scale>
          <a:sx n="108" d="100"/>
          <a:sy n="108" d="100"/>
        </p:scale>
        <p:origin x="682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mogen Sackett" userId="983d8044-f657-429e-ae38-3185fb507e2d" providerId="ADAL" clId="{7A74CB3B-E508-4F2A-9270-ECA26E09FCA3}"/>
    <pc:docChg chg="undo custSel delSld modSld sldOrd">
      <pc:chgData name="Imogen Sackett" userId="983d8044-f657-429e-ae38-3185fb507e2d" providerId="ADAL" clId="{7A74CB3B-E508-4F2A-9270-ECA26E09FCA3}" dt="2025-04-11T12:05:18.953" v="1601" actId="47"/>
      <pc:docMkLst>
        <pc:docMk/>
      </pc:docMkLst>
      <pc:sldChg chg="modSp del mod">
        <pc:chgData name="Imogen Sackett" userId="983d8044-f657-429e-ae38-3185fb507e2d" providerId="ADAL" clId="{7A74CB3B-E508-4F2A-9270-ECA26E09FCA3}" dt="2025-04-10T16:00:03.594" v="337" actId="47"/>
        <pc:sldMkLst>
          <pc:docMk/>
          <pc:sldMk cId="571003162" sldId="256"/>
        </pc:sldMkLst>
        <pc:spChg chg="mod">
          <ac:chgData name="Imogen Sackett" userId="983d8044-f657-429e-ae38-3185fb507e2d" providerId="ADAL" clId="{7A74CB3B-E508-4F2A-9270-ECA26E09FCA3}" dt="2025-04-10T15:45:26.550" v="127" actId="948"/>
          <ac:spMkLst>
            <pc:docMk/>
            <pc:sldMk cId="571003162" sldId="256"/>
            <ac:spMk id="10" creationId="{20C3ED02-12B6-C54D-0603-7237520B28BD}"/>
          </ac:spMkLst>
        </pc:spChg>
        <pc:graphicFrameChg chg="mod modGraphic">
          <ac:chgData name="Imogen Sackett" userId="983d8044-f657-429e-ae38-3185fb507e2d" providerId="ADAL" clId="{7A74CB3B-E508-4F2A-9270-ECA26E09FCA3}" dt="2025-04-10T15:48:32.989" v="165"/>
          <ac:graphicFrameMkLst>
            <pc:docMk/>
            <pc:sldMk cId="571003162" sldId="256"/>
            <ac:graphicFrameMk id="3" creationId="{0EB53FAA-431A-DB11-1521-95B318E76625}"/>
          </ac:graphicFrameMkLst>
        </pc:graphicFrameChg>
      </pc:sldChg>
      <pc:sldChg chg="addSp delSp modSp mod">
        <pc:chgData name="Imogen Sackett" userId="983d8044-f657-429e-ae38-3185fb507e2d" providerId="ADAL" clId="{7A74CB3B-E508-4F2A-9270-ECA26E09FCA3}" dt="2025-04-11T12:02:10.418" v="1563" actId="207"/>
        <pc:sldMkLst>
          <pc:docMk/>
          <pc:sldMk cId="846725233" sldId="309"/>
        </pc:sldMkLst>
        <pc:spChg chg="del">
          <ac:chgData name="Imogen Sackett" userId="983d8044-f657-429e-ae38-3185fb507e2d" providerId="ADAL" clId="{7A74CB3B-E508-4F2A-9270-ECA26E09FCA3}" dt="2025-04-10T15:58:41.638" v="300" actId="478"/>
          <ac:spMkLst>
            <pc:docMk/>
            <pc:sldMk cId="846725233" sldId="309"/>
            <ac:spMk id="2" creationId="{1BA24303-7DC1-428E-B00B-F9C244C97FA5}"/>
          </ac:spMkLst>
        </pc:spChg>
        <pc:spChg chg="add mod">
          <ac:chgData name="Imogen Sackett" userId="983d8044-f657-429e-ae38-3185fb507e2d" providerId="ADAL" clId="{7A74CB3B-E508-4F2A-9270-ECA26E09FCA3}" dt="2025-04-10T15:58:31.657" v="282"/>
          <ac:spMkLst>
            <pc:docMk/>
            <pc:sldMk cId="846725233" sldId="309"/>
            <ac:spMk id="8" creationId="{32C1F961-F31A-545A-5FAD-ABDAA8128A5F}"/>
          </ac:spMkLst>
        </pc:spChg>
        <pc:spChg chg="del">
          <ac:chgData name="Imogen Sackett" userId="983d8044-f657-429e-ae38-3185fb507e2d" providerId="ADAL" clId="{7A74CB3B-E508-4F2A-9270-ECA26E09FCA3}" dt="2025-04-10T15:58:41.638" v="300" actId="478"/>
          <ac:spMkLst>
            <pc:docMk/>
            <pc:sldMk cId="846725233" sldId="309"/>
            <ac:spMk id="9" creationId="{5EB6EF37-3564-D679-2D9B-AE6B328EB970}"/>
          </ac:spMkLst>
        </pc:spChg>
        <pc:spChg chg="add mod">
          <ac:chgData name="Imogen Sackett" userId="983d8044-f657-429e-ae38-3185fb507e2d" providerId="ADAL" clId="{7A74CB3B-E508-4F2A-9270-ECA26E09FCA3}" dt="2025-04-11T12:02:10.418" v="1563" actId="207"/>
          <ac:spMkLst>
            <pc:docMk/>
            <pc:sldMk cId="846725233" sldId="309"/>
            <ac:spMk id="10" creationId="{0561F4CF-2182-B8FB-3147-A0517BFDBB3A}"/>
          </ac:spMkLst>
        </pc:spChg>
        <pc:spChg chg="del">
          <ac:chgData name="Imogen Sackett" userId="983d8044-f657-429e-ae38-3185fb507e2d" providerId="ADAL" clId="{7A74CB3B-E508-4F2A-9270-ECA26E09FCA3}" dt="2025-04-10T15:58:41.638" v="300" actId="478"/>
          <ac:spMkLst>
            <pc:docMk/>
            <pc:sldMk cId="846725233" sldId="309"/>
            <ac:spMk id="12" creationId="{AA7E8A87-AA36-64BB-250B-672FD91FABB9}"/>
          </ac:spMkLst>
        </pc:spChg>
        <pc:spChg chg="del">
          <ac:chgData name="Imogen Sackett" userId="983d8044-f657-429e-ae38-3185fb507e2d" providerId="ADAL" clId="{7A74CB3B-E508-4F2A-9270-ECA26E09FCA3}" dt="2025-04-10T15:58:41.638" v="300" actId="478"/>
          <ac:spMkLst>
            <pc:docMk/>
            <pc:sldMk cId="846725233" sldId="309"/>
            <ac:spMk id="13" creationId="{D33E0B75-0EE3-294D-EC5B-C55A04D63176}"/>
          </ac:spMkLst>
        </pc:spChg>
        <pc:spChg chg="del">
          <ac:chgData name="Imogen Sackett" userId="983d8044-f657-429e-ae38-3185fb507e2d" providerId="ADAL" clId="{7A74CB3B-E508-4F2A-9270-ECA26E09FCA3}" dt="2025-04-10T15:58:41.638" v="300" actId="478"/>
          <ac:spMkLst>
            <pc:docMk/>
            <pc:sldMk cId="846725233" sldId="309"/>
            <ac:spMk id="14" creationId="{C54A0C3A-495C-BDAC-70CF-A42909EAB6D4}"/>
          </ac:spMkLst>
        </pc:spChg>
        <pc:spChg chg="del">
          <ac:chgData name="Imogen Sackett" userId="983d8044-f657-429e-ae38-3185fb507e2d" providerId="ADAL" clId="{7A74CB3B-E508-4F2A-9270-ECA26E09FCA3}" dt="2025-04-10T15:58:30.578" v="281" actId="478"/>
          <ac:spMkLst>
            <pc:docMk/>
            <pc:sldMk cId="846725233" sldId="309"/>
            <ac:spMk id="34" creationId="{4DA87E83-133D-7B92-A9DE-8D4456FB8507}"/>
          </ac:spMkLst>
        </pc:spChg>
        <pc:spChg chg="mod">
          <ac:chgData name="Imogen Sackett" userId="983d8044-f657-429e-ae38-3185fb507e2d" providerId="ADAL" clId="{7A74CB3B-E508-4F2A-9270-ECA26E09FCA3}" dt="2025-04-10T15:58:38.388" v="299" actId="1036"/>
          <ac:spMkLst>
            <pc:docMk/>
            <pc:sldMk cId="846725233" sldId="309"/>
            <ac:spMk id="35" creationId="{0A4E79B0-0922-655A-8937-0F9048B4BB4D}"/>
          </ac:spMkLst>
        </pc:spChg>
        <pc:graphicFrameChg chg="add mod">
          <ac:chgData name="Imogen Sackett" userId="983d8044-f657-429e-ae38-3185fb507e2d" providerId="ADAL" clId="{7A74CB3B-E508-4F2A-9270-ECA26E09FCA3}" dt="2025-04-11T11:50:49.884" v="1551" actId="1035"/>
          <ac:graphicFrameMkLst>
            <pc:docMk/>
            <pc:sldMk cId="846725233" sldId="309"/>
            <ac:graphicFrameMk id="15" creationId="{6FA4FF49-D231-A7C4-5AA1-01D1A66882BB}"/>
          </ac:graphicFrameMkLst>
        </pc:graphicFrameChg>
        <pc:picChg chg="add mod">
          <ac:chgData name="Imogen Sackett" userId="983d8044-f657-429e-ae38-3185fb507e2d" providerId="ADAL" clId="{7A74CB3B-E508-4F2A-9270-ECA26E09FCA3}" dt="2025-04-11T12:01:39.172" v="1557" actId="962"/>
          <ac:picMkLst>
            <pc:docMk/>
            <pc:sldMk cId="846725233" sldId="309"/>
            <ac:picMk id="3" creationId="{58A87791-2B48-215F-C484-9E449A249EBE}"/>
          </ac:picMkLst>
        </pc:picChg>
        <pc:picChg chg="del">
          <ac:chgData name="Imogen Sackett" userId="983d8044-f657-429e-ae38-3185fb507e2d" providerId="ADAL" clId="{7A74CB3B-E508-4F2A-9270-ECA26E09FCA3}" dt="2025-04-10T15:58:41.638" v="300" actId="478"/>
          <ac:picMkLst>
            <pc:docMk/>
            <pc:sldMk cId="846725233" sldId="309"/>
            <ac:picMk id="7" creationId="{A9A65354-10DA-FC28-CEAC-E62C48897C32}"/>
          </ac:picMkLst>
        </pc:picChg>
      </pc:sldChg>
      <pc:sldChg chg="delSp modSp mod">
        <pc:chgData name="Imogen Sackett" userId="983d8044-f657-429e-ae38-3185fb507e2d" providerId="ADAL" clId="{7A74CB3B-E508-4F2A-9270-ECA26E09FCA3}" dt="2025-04-11T12:02:44.158" v="1569" actId="207"/>
        <pc:sldMkLst>
          <pc:docMk/>
          <pc:sldMk cId="4251834517" sldId="310"/>
        </pc:sldMkLst>
        <pc:spChg chg="del mod">
          <ac:chgData name="Imogen Sackett" userId="983d8044-f657-429e-ae38-3185fb507e2d" providerId="ADAL" clId="{7A74CB3B-E508-4F2A-9270-ECA26E09FCA3}" dt="2025-04-10T15:49:05.725" v="175" actId="478"/>
          <ac:spMkLst>
            <pc:docMk/>
            <pc:sldMk cId="4251834517" sldId="310"/>
            <ac:spMk id="7" creationId="{F3B3C811-13E0-3C1A-E89C-7C3A6A506784}"/>
          </ac:spMkLst>
        </pc:spChg>
        <pc:spChg chg="mod">
          <ac:chgData name="Imogen Sackett" userId="983d8044-f657-429e-ae38-3185fb507e2d" providerId="ADAL" clId="{7A74CB3B-E508-4F2A-9270-ECA26E09FCA3}" dt="2025-04-11T12:02:44.158" v="1569" actId="207"/>
          <ac:spMkLst>
            <pc:docMk/>
            <pc:sldMk cId="4251834517" sldId="310"/>
            <ac:spMk id="10" creationId="{20C3ED02-12B6-C54D-0603-7237520B28BD}"/>
          </ac:spMkLst>
        </pc:spChg>
        <pc:graphicFrameChg chg="mod modGraphic">
          <ac:chgData name="Imogen Sackett" userId="983d8044-f657-429e-ae38-3185fb507e2d" providerId="ADAL" clId="{7A74CB3B-E508-4F2A-9270-ECA26E09FCA3}" dt="2025-04-11T12:02:27.413" v="1566" actId="207"/>
          <ac:graphicFrameMkLst>
            <pc:docMk/>
            <pc:sldMk cId="4251834517" sldId="310"/>
            <ac:graphicFrameMk id="5" creationId="{2C05EFD6-AFDA-D5C8-6F4C-3AAB9DAC5294}"/>
          </ac:graphicFrameMkLst>
        </pc:graphicFrameChg>
        <pc:graphicFrameChg chg="mod modGraphic">
          <ac:chgData name="Imogen Sackett" userId="983d8044-f657-429e-ae38-3185fb507e2d" providerId="ADAL" clId="{7A74CB3B-E508-4F2A-9270-ECA26E09FCA3}" dt="2025-04-11T12:02:36.092" v="1567" actId="207"/>
          <ac:graphicFrameMkLst>
            <pc:docMk/>
            <pc:sldMk cId="4251834517" sldId="310"/>
            <ac:graphicFrameMk id="8" creationId="{F09B1084-0FD9-6EDA-23DD-31D152639A89}"/>
          </ac:graphicFrameMkLst>
        </pc:graphicFrameChg>
      </pc:sldChg>
      <pc:sldChg chg="delSp modSp mod">
        <pc:chgData name="Imogen Sackett" userId="983d8044-f657-429e-ae38-3185fb507e2d" providerId="ADAL" clId="{7A74CB3B-E508-4F2A-9270-ECA26E09FCA3}" dt="2025-04-11T12:03:07.542" v="1575" actId="207"/>
        <pc:sldMkLst>
          <pc:docMk/>
          <pc:sldMk cId="2038655252" sldId="317"/>
        </pc:sldMkLst>
        <pc:spChg chg="del">
          <ac:chgData name="Imogen Sackett" userId="983d8044-f657-429e-ae38-3185fb507e2d" providerId="ADAL" clId="{7A74CB3B-E508-4F2A-9270-ECA26E09FCA3}" dt="2025-04-10T16:03:29.980" v="446" actId="478"/>
          <ac:spMkLst>
            <pc:docMk/>
            <pc:sldMk cId="2038655252" sldId="317"/>
            <ac:spMk id="2" creationId="{F5F045D8-A941-DA2A-8241-4F850E3B03A2}"/>
          </ac:spMkLst>
        </pc:spChg>
        <pc:spChg chg="del mod">
          <ac:chgData name="Imogen Sackett" userId="983d8044-f657-429e-ae38-3185fb507e2d" providerId="ADAL" clId="{7A74CB3B-E508-4F2A-9270-ECA26E09FCA3}" dt="2025-04-10T16:01:25.185" v="399" actId="478"/>
          <ac:spMkLst>
            <pc:docMk/>
            <pc:sldMk cId="2038655252" sldId="317"/>
            <ac:spMk id="7" creationId="{9663BD04-50B1-8724-51D3-D397FEE582A1}"/>
          </ac:spMkLst>
        </pc:spChg>
        <pc:spChg chg="mod">
          <ac:chgData name="Imogen Sackett" userId="983d8044-f657-429e-ae38-3185fb507e2d" providerId="ADAL" clId="{7A74CB3B-E508-4F2A-9270-ECA26E09FCA3}" dt="2025-04-11T12:03:07.542" v="1575" actId="207"/>
          <ac:spMkLst>
            <pc:docMk/>
            <pc:sldMk cId="2038655252" sldId="317"/>
            <ac:spMk id="10" creationId="{D934C0C8-251D-581B-843A-BD64AAD606DB}"/>
          </ac:spMkLst>
        </pc:spChg>
        <pc:graphicFrameChg chg="mod modGraphic">
          <ac:chgData name="Imogen Sackett" userId="983d8044-f657-429e-ae38-3185fb507e2d" providerId="ADAL" clId="{7A74CB3B-E508-4F2A-9270-ECA26E09FCA3}" dt="2025-04-11T12:02:53.892" v="1571" actId="207"/>
          <ac:graphicFrameMkLst>
            <pc:docMk/>
            <pc:sldMk cId="2038655252" sldId="317"/>
            <ac:graphicFrameMk id="5" creationId="{3CB34956-75F4-A8E1-C79D-CD0D9428CA0E}"/>
          </ac:graphicFrameMkLst>
        </pc:graphicFrameChg>
        <pc:graphicFrameChg chg="mod modGraphic">
          <ac:chgData name="Imogen Sackett" userId="983d8044-f657-429e-ae38-3185fb507e2d" providerId="ADAL" clId="{7A74CB3B-E508-4F2A-9270-ECA26E09FCA3}" dt="2025-04-11T12:03:00.248" v="1573" actId="207"/>
          <ac:graphicFrameMkLst>
            <pc:docMk/>
            <pc:sldMk cId="2038655252" sldId="317"/>
            <ac:graphicFrameMk id="8" creationId="{67CCFAAC-14D4-457E-40DD-3CA797B5D10D}"/>
          </ac:graphicFrameMkLst>
        </pc:graphicFrameChg>
      </pc:sldChg>
      <pc:sldChg chg="modSp mod ord">
        <pc:chgData name="Imogen Sackett" userId="983d8044-f657-429e-ae38-3185fb507e2d" providerId="ADAL" clId="{7A74CB3B-E508-4F2A-9270-ECA26E09FCA3}" dt="2025-04-11T12:03:29.442" v="1580" actId="207"/>
        <pc:sldMkLst>
          <pc:docMk/>
          <pc:sldMk cId="1146917311" sldId="318"/>
        </pc:sldMkLst>
        <pc:spChg chg="mod">
          <ac:chgData name="Imogen Sackett" userId="983d8044-f657-429e-ae38-3185fb507e2d" providerId="ADAL" clId="{7A74CB3B-E508-4F2A-9270-ECA26E09FCA3}" dt="2025-04-11T12:03:25.738" v="1579" actId="207"/>
          <ac:spMkLst>
            <pc:docMk/>
            <pc:sldMk cId="1146917311" sldId="318"/>
            <ac:spMk id="10" creationId="{40666655-8E5C-CDF0-99C0-53E2841E70E6}"/>
          </ac:spMkLst>
        </pc:spChg>
        <pc:spChg chg="mod">
          <ac:chgData name="Imogen Sackett" userId="983d8044-f657-429e-ae38-3185fb507e2d" providerId="ADAL" clId="{7A74CB3B-E508-4F2A-9270-ECA26E09FCA3}" dt="2025-04-11T12:03:29.442" v="1580" actId="207"/>
          <ac:spMkLst>
            <pc:docMk/>
            <pc:sldMk cId="1146917311" sldId="318"/>
            <ac:spMk id="17" creationId="{77C3CAC0-8FB8-C2A0-9FD0-3B1E65BA7D01}"/>
          </ac:spMkLst>
        </pc:spChg>
        <pc:spChg chg="mod">
          <ac:chgData name="Imogen Sackett" userId="983d8044-f657-429e-ae38-3185fb507e2d" providerId="ADAL" clId="{7A74CB3B-E508-4F2A-9270-ECA26E09FCA3}" dt="2025-04-10T16:07:06.523" v="506" actId="1035"/>
          <ac:spMkLst>
            <pc:docMk/>
            <pc:sldMk cId="1146917311" sldId="318"/>
            <ac:spMk id="18" creationId="{0141708A-B411-ED6B-DC07-E062BD2BA632}"/>
          </ac:spMkLst>
        </pc:spChg>
        <pc:spChg chg="mod">
          <ac:chgData name="Imogen Sackett" userId="983d8044-f657-429e-ae38-3185fb507e2d" providerId="ADAL" clId="{7A74CB3B-E508-4F2A-9270-ECA26E09FCA3}" dt="2025-04-10T16:07:06.523" v="506" actId="1035"/>
          <ac:spMkLst>
            <pc:docMk/>
            <pc:sldMk cId="1146917311" sldId="318"/>
            <ac:spMk id="19" creationId="{FA1E7F77-4D6B-BAF6-2F4A-6DD570721C69}"/>
          </ac:spMkLst>
        </pc:spChg>
        <pc:spChg chg="mod">
          <ac:chgData name="Imogen Sackett" userId="983d8044-f657-429e-ae38-3185fb507e2d" providerId="ADAL" clId="{7A74CB3B-E508-4F2A-9270-ECA26E09FCA3}" dt="2025-04-10T16:07:06.523" v="506" actId="1035"/>
          <ac:spMkLst>
            <pc:docMk/>
            <pc:sldMk cId="1146917311" sldId="318"/>
            <ac:spMk id="20" creationId="{70226DDF-2C43-F010-4662-58C4E2EADFFD}"/>
          </ac:spMkLst>
        </pc:spChg>
        <pc:grpChg chg="mod">
          <ac:chgData name="Imogen Sackett" userId="983d8044-f657-429e-ae38-3185fb507e2d" providerId="ADAL" clId="{7A74CB3B-E508-4F2A-9270-ECA26E09FCA3}" dt="2025-04-10T16:07:06.523" v="506" actId="1035"/>
          <ac:grpSpMkLst>
            <pc:docMk/>
            <pc:sldMk cId="1146917311" sldId="318"/>
            <ac:grpSpMk id="16" creationId="{13560ED1-C4A8-7353-66AE-638892D255FD}"/>
          </ac:grpSpMkLst>
        </pc:grpChg>
        <pc:grpChg chg="mod">
          <ac:chgData name="Imogen Sackett" userId="983d8044-f657-429e-ae38-3185fb507e2d" providerId="ADAL" clId="{7A74CB3B-E508-4F2A-9270-ECA26E09FCA3}" dt="2025-04-10T16:07:06.523" v="506" actId="1035"/>
          <ac:grpSpMkLst>
            <pc:docMk/>
            <pc:sldMk cId="1146917311" sldId="318"/>
            <ac:grpSpMk id="21" creationId="{5BCBB035-C7B9-09DB-5FC4-BA57C9C5F61D}"/>
          </ac:grpSpMkLst>
        </pc:grpChg>
        <pc:graphicFrameChg chg="mod modGraphic">
          <ac:chgData name="Imogen Sackett" userId="983d8044-f657-429e-ae38-3185fb507e2d" providerId="ADAL" clId="{7A74CB3B-E508-4F2A-9270-ECA26E09FCA3}" dt="2025-04-11T12:03:14.922" v="1576" actId="207"/>
          <ac:graphicFrameMkLst>
            <pc:docMk/>
            <pc:sldMk cId="1146917311" sldId="318"/>
            <ac:graphicFrameMk id="3" creationId="{75E047E9-97A1-5AB3-36AD-C5EF0C157092}"/>
          </ac:graphicFrameMkLst>
        </pc:graphicFrameChg>
        <pc:picChg chg="mod">
          <ac:chgData name="Imogen Sackett" userId="983d8044-f657-429e-ae38-3185fb507e2d" providerId="ADAL" clId="{7A74CB3B-E508-4F2A-9270-ECA26E09FCA3}" dt="2025-04-10T16:07:06.523" v="506" actId="1035"/>
          <ac:picMkLst>
            <pc:docMk/>
            <pc:sldMk cId="1146917311" sldId="318"/>
            <ac:picMk id="6" creationId="{7AC0E09C-BA8F-0E5D-294F-6C693B88D9DF}"/>
          </ac:picMkLst>
        </pc:picChg>
        <pc:picChg chg="mod">
          <ac:chgData name="Imogen Sackett" userId="983d8044-f657-429e-ae38-3185fb507e2d" providerId="ADAL" clId="{7A74CB3B-E508-4F2A-9270-ECA26E09FCA3}" dt="2025-04-10T16:07:06.523" v="506" actId="1035"/>
          <ac:picMkLst>
            <pc:docMk/>
            <pc:sldMk cId="1146917311" sldId="318"/>
            <ac:picMk id="7" creationId="{2B5856DD-E75F-86C1-8F34-A9C3390F547D}"/>
          </ac:picMkLst>
        </pc:picChg>
        <pc:picChg chg="mod">
          <ac:chgData name="Imogen Sackett" userId="983d8044-f657-429e-ae38-3185fb507e2d" providerId="ADAL" clId="{7A74CB3B-E508-4F2A-9270-ECA26E09FCA3}" dt="2025-04-10T16:07:06.523" v="506" actId="1035"/>
          <ac:picMkLst>
            <pc:docMk/>
            <pc:sldMk cId="1146917311" sldId="318"/>
            <ac:picMk id="8" creationId="{EB61CCB2-0D3C-C91B-DD37-601D6667C48E}"/>
          </ac:picMkLst>
        </pc:picChg>
        <pc:picChg chg="mod">
          <ac:chgData name="Imogen Sackett" userId="983d8044-f657-429e-ae38-3185fb507e2d" providerId="ADAL" clId="{7A74CB3B-E508-4F2A-9270-ECA26E09FCA3}" dt="2025-04-10T16:07:06.523" v="506" actId="1035"/>
          <ac:picMkLst>
            <pc:docMk/>
            <pc:sldMk cId="1146917311" sldId="318"/>
            <ac:picMk id="12" creationId="{8A86DB02-7A79-B18B-3949-33AAFECB25C6}"/>
          </ac:picMkLst>
        </pc:picChg>
      </pc:sldChg>
      <pc:sldChg chg="addSp delSp modSp mod">
        <pc:chgData name="Imogen Sackett" userId="983d8044-f657-429e-ae38-3185fb507e2d" providerId="ADAL" clId="{7A74CB3B-E508-4F2A-9270-ECA26E09FCA3}" dt="2025-04-11T12:04:04.843" v="1588" actId="207"/>
        <pc:sldMkLst>
          <pc:docMk/>
          <pc:sldMk cId="645146435" sldId="319"/>
        </pc:sldMkLst>
        <pc:spChg chg="del">
          <ac:chgData name="Imogen Sackett" userId="983d8044-f657-429e-ae38-3185fb507e2d" providerId="ADAL" clId="{7A74CB3B-E508-4F2A-9270-ECA26E09FCA3}" dt="2025-04-11T11:32:26.167" v="894" actId="478"/>
          <ac:spMkLst>
            <pc:docMk/>
            <pc:sldMk cId="645146435" sldId="319"/>
            <ac:spMk id="2" creationId="{1D7C2617-9EED-C1CE-A642-5EF90037BB9B}"/>
          </ac:spMkLst>
        </pc:spChg>
        <pc:spChg chg="mod">
          <ac:chgData name="Imogen Sackett" userId="983d8044-f657-429e-ae38-3185fb507e2d" providerId="ADAL" clId="{7A74CB3B-E508-4F2A-9270-ECA26E09FCA3}" dt="2025-04-11T12:04:01.859" v="1587" actId="207"/>
          <ac:spMkLst>
            <pc:docMk/>
            <pc:sldMk cId="645146435" sldId="319"/>
            <ac:spMk id="10" creationId="{F2D2052B-AD5E-9061-ABB9-033B12FE9258}"/>
          </ac:spMkLst>
        </pc:spChg>
        <pc:graphicFrameChg chg="mod modGraphic">
          <ac:chgData name="Imogen Sackett" userId="983d8044-f657-429e-ae38-3185fb507e2d" providerId="ADAL" clId="{7A74CB3B-E508-4F2A-9270-ECA26E09FCA3}" dt="2025-04-11T12:03:55.182" v="1585" actId="207"/>
          <ac:graphicFrameMkLst>
            <pc:docMk/>
            <pc:sldMk cId="645146435" sldId="319"/>
            <ac:graphicFrameMk id="3" creationId="{D0B259CC-6440-45DC-DFA3-34497C832837}"/>
          </ac:graphicFrameMkLst>
        </pc:graphicFrameChg>
        <pc:graphicFrameChg chg="mod modGraphic">
          <ac:chgData name="Imogen Sackett" userId="983d8044-f657-429e-ae38-3185fb507e2d" providerId="ADAL" clId="{7A74CB3B-E508-4F2A-9270-ECA26E09FCA3}" dt="2025-04-11T12:03:49.253" v="1584" actId="207"/>
          <ac:graphicFrameMkLst>
            <pc:docMk/>
            <pc:sldMk cId="645146435" sldId="319"/>
            <ac:graphicFrameMk id="5" creationId="{D89C0B6A-A5FB-F33E-69F1-78BAF3D46DE9}"/>
          </ac:graphicFrameMkLst>
        </pc:graphicFrameChg>
        <pc:graphicFrameChg chg="add mod modGraphic">
          <ac:chgData name="Imogen Sackett" userId="983d8044-f657-429e-ae38-3185fb507e2d" providerId="ADAL" clId="{7A74CB3B-E508-4F2A-9270-ECA26E09FCA3}" dt="2025-04-11T12:04:04.843" v="1588" actId="207"/>
          <ac:graphicFrameMkLst>
            <pc:docMk/>
            <pc:sldMk cId="645146435" sldId="319"/>
            <ac:graphicFrameMk id="6" creationId="{36BD7DFE-AB6B-A6FD-C31D-AA9B279FF77B}"/>
          </ac:graphicFrameMkLst>
        </pc:graphicFrameChg>
      </pc:sldChg>
      <pc:sldChg chg="addSp delSp modSp mod">
        <pc:chgData name="Imogen Sackett" userId="983d8044-f657-429e-ae38-3185fb507e2d" providerId="ADAL" clId="{7A74CB3B-E508-4F2A-9270-ECA26E09FCA3}" dt="2025-04-11T12:04:29.418" v="1595" actId="207"/>
        <pc:sldMkLst>
          <pc:docMk/>
          <pc:sldMk cId="2494656017" sldId="320"/>
        </pc:sldMkLst>
        <pc:spChg chg="mod">
          <ac:chgData name="Imogen Sackett" userId="983d8044-f657-429e-ae38-3185fb507e2d" providerId="ADAL" clId="{7A74CB3B-E508-4F2A-9270-ECA26E09FCA3}" dt="2025-04-11T12:04:29.418" v="1595" actId="207"/>
          <ac:spMkLst>
            <pc:docMk/>
            <pc:sldMk cId="2494656017" sldId="320"/>
            <ac:spMk id="10" creationId="{12275951-76E2-5166-65AE-EAFEDB6C9339}"/>
          </ac:spMkLst>
        </pc:spChg>
        <pc:graphicFrameChg chg="del mod modGraphic">
          <ac:chgData name="Imogen Sackett" userId="983d8044-f657-429e-ae38-3185fb507e2d" providerId="ADAL" clId="{7A74CB3B-E508-4F2A-9270-ECA26E09FCA3}" dt="2025-04-11T11:39:46.842" v="1090" actId="21"/>
          <ac:graphicFrameMkLst>
            <pc:docMk/>
            <pc:sldMk cId="2494656017" sldId="320"/>
            <ac:graphicFrameMk id="6" creationId="{36BD7DFE-AB6B-A6FD-C31D-AA9B279FF77B}"/>
          </ac:graphicFrameMkLst>
        </pc:graphicFrameChg>
        <pc:graphicFrameChg chg="mod modGraphic">
          <ac:chgData name="Imogen Sackett" userId="983d8044-f657-429e-ae38-3185fb507e2d" providerId="ADAL" clId="{7A74CB3B-E508-4F2A-9270-ECA26E09FCA3}" dt="2025-04-11T12:04:11.272" v="1589" actId="207"/>
          <ac:graphicFrameMkLst>
            <pc:docMk/>
            <pc:sldMk cId="2494656017" sldId="320"/>
            <ac:graphicFrameMk id="7" creationId="{8F7B7AA3-D9E4-3E13-C84B-FC1AC497C84D}"/>
          </ac:graphicFrameMkLst>
        </pc:graphicFrameChg>
        <pc:graphicFrameChg chg="add mod modGraphic">
          <ac:chgData name="Imogen Sackett" userId="983d8044-f657-429e-ae38-3185fb507e2d" providerId="ADAL" clId="{7A74CB3B-E508-4F2A-9270-ECA26E09FCA3}" dt="2025-04-11T12:04:25.063" v="1594" actId="207"/>
          <ac:graphicFrameMkLst>
            <pc:docMk/>
            <pc:sldMk cId="2494656017" sldId="320"/>
            <ac:graphicFrameMk id="8" creationId="{3A061865-DED9-FFE1-6845-062FEECE8FD9}"/>
          </ac:graphicFrameMkLst>
        </pc:graphicFrameChg>
      </pc:sldChg>
      <pc:sldChg chg="addSp delSp modSp mod">
        <pc:chgData name="Imogen Sackett" userId="983d8044-f657-429e-ae38-3185fb507e2d" providerId="ADAL" clId="{7A74CB3B-E508-4F2A-9270-ECA26E09FCA3}" dt="2025-04-11T12:04:46.202" v="1600" actId="207"/>
        <pc:sldMkLst>
          <pc:docMk/>
          <pc:sldMk cId="3302208130" sldId="321"/>
        </pc:sldMkLst>
        <pc:spChg chg="add mod">
          <ac:chgData name="Imogen Sackett" userId="983d8044-f657-429e-ae38-3185fb507e2d" providerId="ADAL" clId="{7A74CB3B-E508-4F2A-9270-ECA26E09FCA3}" dt="2025-04-11T12:04:43.062" v="1599" actId="207"/>
          <ac:spMkLst>
            <pc:docMk/>
            <pc:sldMk cId="3302208130" sldId="321"/>
            <ac:spMk id="3" creationId="{D4CCDD8D-9569-E62D-6E43-68CE00B76684}"/>
          </ac:spMkLst>
        </pc:spChg>
        <pc:spChg chg="add mod">
          <ac:chgData name="Imogen Sackett" userId="983d8044-f657-429e-ae38-3185fb507e2d" providerId="ADAL" clId="{7A74CB3B-E508-4F2A-9270-ECA26E09FCA3}" dt="2025-04-11T11:50:36.145" v="1528" actId="1035"/>
          <ac:spMkLst>
            <pc:docMk/>
            <pc:sldMk cId="3302208130" sldId="321"/>
            <ac:spMk id="8" creationId="{4D2CA6C4-AB04-E941-9BEF-4B3E067F7ECF}"/>
          </ac:spMkLst>
        </pc:spChg>
        <pc:spChg chg="add mod">
          <ac:chgData name="Imogen Sackett" userId="983d8044-f657-429e-ae38-3185fb507e2d" providerId="ADAL" clId="{7A74CB3B-E508-4F2A-9270-ECA26E09FCA3}" dt="2025-04-11T11:50:36.145" v="1528" actId="1035"/>
          <ac:spMkLst>
            <pc:docMk/>
            <pc:sldMk cId="3302208130" sldId="321"/>
            <ac:spMk id="9" creationId="{700417E5-DE87-3605-4376-01686D23BECF}"/>
          </ac:spMkLst>
        </pc:spChg>
        <pc:spChg chg="mod">
          <ac:chgData name="Imogen Sackett" userId="983d8044-f657-429e-ae38-3185fb507e2d" providerId="ADAL" clId="{7A74CB3B-E508-4F2A-9270-ECA26E09FCA3}" dt="2025-04-11T12:04:38.416" v="1597" actId="207"/>
          <ac:spMkLst>
            <pc:docMk/>
            <pc:sldMk cId="3302208130" sldId="321"/>
            <ac:spMk id="10" creationId="{AD3EFB2D-870C-E004-3122-88420701002D}"/>
          </ac:spMkLst>
        </pc:spChg>
        <pc:spChg chg="add mod">
          <ac:chgData name="Imogen Sackett" userId="983d8044-f657-429e-ae38-3185fb507e2d" providerId="ADAL" clId="{7A74CB3B-E508-4F2A-9270-ECA26E09FCA3}" dt="2025-04-11T11:50:36.145" v="1528" actId="1035"/>
          <ac:spMkLst>
            <pc:docMk/>
            <pc:sldMk cId="3302208130" sldId="321"/>
            <ac:spMk id="11" creationId="{ED687063-3761-CBC4-00C0-908E737FA9DB}"/>
          </ac:spMkLst>
        </pc:spChg>
        <pc:spChg chg="add mod">
          <ac:chgData name="Imogen Sackett" userId="983d8044-f657-429e-ae38-3185fb507e2d" providerId="ADAL" clId="{7A74CB3B-E508-4F2A-9270-ECA26E09FCA3}" dt="2025-04-11T11:50:36.145" v="1528" actId="1035"/>
          <ac:spMkLst>
            <pc:docMk/>
            <pc:sldMk cId="3302208130" sldId="321"/>
            <ac:spMk id="12" creationId="{C5BA7F03-16D3-E6FC-E939-E06560D95B59}"/>
          </ac:spMkLst>
        </pc:spChg>
        <pc:spChg chg="add mod">
          <ac:chgData name="Imogen Sackett" userId="983d8044-f657-429e-ae38-3185fb507e2d" providerId="ADAL" clId="{7A74CB3B-E508-4F2A-9270-ECA26E09FCA3}" dt="2025-04-11T11:50:36.145" v="1528" actId="1035"/>
          <ac:spMkLst>
            <pc:docMk/>
            <pc:sldMk cId="3302208130" sldId="321"/>
            <ac:spMk id="13" creationId="{D442828F-D818-7C25-DA61-D772505A948B}"/>
          </ac:spMkLst>
        </pc:spChg>
        <pc:spChg chg="add mod">
          <ac:chgData name="Imogen Sackett" userId="983d8044-f657-429e-ae38-3185fb507e2d" providerId="ADAL" clId="{7A74CB3B-E508-4F2A-9270-ECA26E09FCA3}" dt="2025-04-11T11:50:36.145" v="1528" actId="1035"/>
          <ac:spMkLst>
            <pc:docMk/>
            <pc:sldMk cId="3302208130" sldId="321"/>
            <ac:spMk id="14" creationId="{F05F1C48-4FFB-907E-B5B9-918A575DDFBC}"/>
          </ac:spMkLst>
        </pc:spChg>
        <pc:spChg chg="add mod">
          <ac:chgData name="Imogen Sackett" userId="983d8044-f657-429e-ae38-3185fb507e2d" providerId="ADAL" clId="{7A74CB3B-E508-4F2A-9270-ECA26E09FCA3}" dt="2025-04-11T11:50:36.145" v="1528" actId="1035"/>
          <ac:spMkLst>
            <pc:docMk/>
            <pc:sldMk cId="3302208130" sldId="321"/>
            <ac:spMk id="15" creationId="{E957BB47-C220-4CFF-9AB3-EE34DD050A8F}"/>
          </ac:spMkLst>
        </pc:spChg>
        <pc:spChg chg="add mod">
          <ac:chgData name="Imogen Sackett" userId="983d8044-f657-429e-ae38-3185fb507e2d" providerId="ADAL" clId="{7A74CB3B-E508-4F2A-9270-ECA26E09FCA3}" dt="2025-04-11T11:50:36.145" v="1528" actId="1035"/>
          <ac:spMkLst>
            <pc:docMk/>
            <pc:sldMk cId="3302208130" sldId="321"/>
            <ac:spMk id="16" creationId="{6D3793EE-9D4C-1C70-2A07-BBAFAAA607AA}"/>
          </ac:spMkLst>
        </pc:spChg>
        <pc:graphicFrameChg chg="del mod modGraphic">
          <ac:chgData name="Imogen Sackett" userId="983d8044-f657-429e-ae38-3185fb507e2d" providerId="ADAL" clId="{7A74CB3B-E508-4F2A-9270-ECA26E09FCA3}" dt="2025-04-11T11:33:48.352" v="985" actId="21"/>
          <ac:graphicFrameMkLst>
            <pc:docMk/>
            <pc:sldMk cId="3302208130" sldId="321"/>
            <ac:graphicFrameMk id="2" creationId="{3A061865-DED9-FFE1-6845-062FEECE8FD9}"/>
          </ac:graphicFrameMkLst>
        </pc:graphicFrameChg>
        <pc:graphicFrameChg chg="add mod modGraphic">
          <ac:chgData name="Imogen Sackett" userId="983d8044-f657-429e-ae38-3185fb507e2d" providerId="ADAL" clId="{7A74CB3B-E508-4F2A-9270-ECA26E09FCA3}" dt="2025-04-11T12:04:46.202" v="1600" actId="207"/>
          <ac:graphicFrameMkLst>
            <pc:docMk/>
            <pc:sldMk cId="3302208130" sldId="321"/>
            <ac:graphicFrameMk id="5" creationId="{76360440-774B-9B23-5821-99443D8D6A90}"/>
          </ac:graphicFrameMkLst>
        </pc:graphicFrameChg>
      </pc:sldChg>
      <pc:sldChg chg="del">
        <pc:chgData name="Imogen Sackett" userId="983d8044-f657-429e-ae38-3185fb507e2d" providerId="ADAL" clId="{7A74CB3B-E508-4F2A-9270-ECA26E09FCA3}" dt="2025-04-11T12:05:18.953" v="1601" actId="47"/>
        <pc:sldMkLst>
          <pc:docMk/>
          <pc:sldMk cId="1018940591" sldId="32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CDEFA-0FB8-4B62-88A1-178DC5D463D9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537E6-8D3A-4D73-BFEE-0DC06E476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780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09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447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85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913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270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541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170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969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144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641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08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A1FC3-AC16-4878-8870-CC36548352A1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372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86800AF-2768-4F62-B3CC-8C6401AC4C4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155" y="9362440"/>
            <a:ext cx="3204845" cy="543560"/>
          </a:xfrm>
          <a:prstGeom prst="rect">
            <a:avLst/>
          </a:prstGeom>
        </p:spPr>
      </p:pic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A4E79B0-0922-655A-8937-0F9048B4BB4D}"/>
              </a:ext>
            </a:extLst>
          </p:cNvPr>
          <p:cNvSpPr/>
          <p:nvPr/>
        </p:nvSpPr>
        <p:spPr>
          <a:xfrm>
            <a:off x="430305" y="507930"/>
            <a:ext cx="5997388" cy="618872"/>
          </a:xfrm>
          <a:prstGeom prst="roundRect">
            <a:avLst/>
          </a:prstGeom>
          <a:solidFill>
            <a:srgbClr val="F9DC4B"/>
          </a:solidFill>
          <a:ln w="28575">
            <a:solidFill>
              <a:srgbClr val="2C2B6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SATs… But Make it Trains 2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2F2967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2C1F961-F31A-545A-5FAD-ABDAA8128A5F}"/>
              </a:ext>
            </a:extLst>
          </p:cNvPr>
          <p:cNvSpPr/>
          <p:nvPr/>
        </p:nvSpPr>
        <p:spPr>
          <a:xfrm>
            <a:off x="430305" y="1248040"/>
            <a:ext cx="5997388" cy="618872"/>
          </a:xfrm>
          <a:prstGeom prst="roundRect">
            <a:avLst>
              <a:gd name="adj" fmla="val 20056"/>
            </a:avLst>
          </a:prstGeom>
          <a:solidFill>
            <a:srgbClr val="2C2B64"/>
          </a:solidFill>
          <a:ln w="28575">
            <a:solidFill>
              <a:srgbClr val="2C2B6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31825" algn="l"/>
              </a:tabLst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ANSWERS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61F4CF-2182-B8FB-3147-A0517BFDBB3A}"/>
              </a:ext>
            </a:extLst>
          </p:cNvPr>
          <p:cNvSpPr txBox="1"/>
          <p:nvPr/>
        </p:nvSpPr>
        <p:spPr>
          <a:xfrm>
            <a:off x="430305" y="2065195"/>
            <a:ext cx="5997388" cy="76636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34975">
              <a:tabLst>
                <a:tab pos="5113338" algn="l"/>
              </a:tabLst>
            </a:pP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1. What does Jane have to do to ‘book on’? Tick all that apply. 	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[2 marks]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r>
              <a:rPr lang="en-GB" sz="1200" b="1" i="1" dirty="0">
                <a:solidFill>
                  <a:srgbClr val="B7246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marks for all 3 correct </a:t>
            </a:r>
          </a:p>
          <a:p>
            <a:r>
              <a:rPr lang="en-GB" sz="1200" b="1" i="1" dirty="0">
                <a:solidFill>
                  <a:srgbClr val="B7246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mark for 2 correct and only 1 ticked incorrectly</a:t>
            </a:r>
          </a:p>
          <a:p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5202238" algn="l"/>
              </a:tabLst>
            </a:pP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2. How does Jane find out about any last-minute changes which may affect her train? 	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[1 mark]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reading or checking the notices </a:t>
            </a: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In the paragraph starting ‘</a:t>
            </a:r>
            <a:r>
              <a:rPr lang="en-GB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Today I have to…’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find and copy a word or group of words which show that train drivers must be attentive when they are driving.</a:t>
            </a:r>
          </a:p>
          <a:p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mark for any one of the following: </a:t>
            </a: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				     </a:t>
            </a:r>
            <a:r>
              <a:rPr lang="en-GB" sz="1200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[1 mark]</a:t>
            </a:r>
            <a:endParaRPr lang="en-GB" sz="1200" b="1" i="1" dirty="0">
              <a:solidFill>
                <a:srgbClr val="B72465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‘I need to keep </a:t>
            </a:r>
            <a:r>
              <a:rPr lang="en-GB" sz="1200" b="1" i="1" u="sng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alert</a:t>
            </a: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’ 					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‘be </a:t>
            </a:r>
            <a:r>
              <a:rPr lang="en-GB" sz="1200" b="1" i="1" u="sng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aware</a:t>
            </a: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workers’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‘drivers must stay </a:t>
            </a:r>
            <a:r>
              <a:rPr lang="en-GB" sz="1200" b="1" i="1" u="sng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focused</a:t>
            </a: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1200" b="1" i="1" u="sng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vigilant</a:t>
            </a: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’</a:t>
            </a:r>
            <a:endParaRPr lang="en-GB" altLang="en-US" sz="1200" b="1" i="1" dirty="0">
              <a:solidFill>
                <a:srgbClr val="B72465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What surprises might a train driver experience during their working day? </a:t>
            </a:r>
          </a:p>
          <a:p>
            <a:pPr algn="r"/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[2 marks]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buClrTx/>
              <a:buSzTx/>
              <a:tabLst/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mark each for any of the following (2 mark maximum): </a:t>
            </a: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train failures, signal failure, track failures, reports of livestock on the line, </a:t>
            </a: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workers on the line, slippery tracks</a:t>
            </a: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</a:t>
            </a:r>
            <a:r>
              <a:rPr lang="en-GB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“There’s an added challenge in Autumn when braking can be tricky due to slippery rails.”   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might make the rails extra slippery in Autumn?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[1 mark]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mark for any one of the following: falling leaves, autumnal leaves, wet leaves, leaves</a:t>
            </a:r>
            <a:r>
              <a:rPr lang="en-GB" sz="1200" b="1" i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endParaRPr lang="en-GB" sz="1200" b="1" i="1" dirty="0">
              <a:solidFill>
                <a:srgbClr val="C00000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6. How long does it take a train travelling at 125 mph to come to a stop?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[1 mark]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mark for either 2km or 20 football pitches</a:t>
            </a:r>
          </a:p>
          <a:p>
            <a:r>
              <a:rPr lang="en-GB" sz="1200" b="1" i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</a:t>
            </a: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6FA4FF49-D231-A7C4-5AA1-01D1A66882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02390"/>
              </p:ext>
            </p:extLst>
          </p:nvPr>
        </p:nvGraphicFramePr>
        <p:xfrm>
          <a:off x="1240047" y="2408566"/>
          <a:ext cx="4377903" cy="1799448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3525647">
                  <a:extLst>
                    <a:ext uri="{9D8B030D-6E8A-4147-A177-3AD203B41FA5}">
                      <a16:colId xmlns:a16="http://schemas.microsoft.com/office/drawing/2014/main" val="4072590880"/>
                    </a:ext>
                  </a:extLst>
                </a:gridCol>
                <a:gridCol w="852256">
                  <a:extLst>
                    <a:ext uri="{9D8B030D-6E8A-4147-A177-3AD203B41FA5}">
                      <a16:colId xmlns:a16="http://schemas.microsoft.com/office/drawing/2014/main" val="1924840140"/>
                    </a:ext>
                  </a:extLst>
                </a:gridCol>
              </a:tblGrid>
              <a:tr h="2999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Book a train ticket</a:t>
                      </a: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70590"/>
                  </a:ext>
                </a:extLst>
              </a:tr>
              <a:tr h="2999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Ring a bell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883478"/>
                  </a:ext>
                </a:extLst>
              </a:tr>
              <a:tr h="2999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Confirm she is fully equipped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400" b="1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4937104"/>
                  </a:ext>
                </a:extLst>
              </a:tr>
              <a:tr h="2999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Phone the control room</a:t>
                      </a: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kumimoji="0" lang="en-GB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6020877"/>
                  </a:ext>
                </a:extLst>
              </a:tr>
              <a:tr h="2999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Confirm she is not affected by drugs and alcohol</a:t>
                      </a:r>
                    </a:p>
                  </a:txBody>
                  <a:tcPr marL="68580" marR="68580" marT="0" marB="0" anchor="ctr"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kumimoji="0" lang="en-GB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872681"/>
                  </a:ext>
                </a:extLst>
              </a:tr>
              <a:tr h="2999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Book a train to drive</a:t>
                      </a: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3442470"/>
                  </a:ext>
                </a:extLst>
              </a:tr>
            </a:tbl>
          </a:graphicData>
        </a:graphic>
      </p:graphicFrame>
      <p:pic>
        <p:nvPicPr>
          <p:cNvPr id="3" name="Picture 2" descr="A screenshot of a color palette&#10;&#10;AI-generated content may be incorrect.">
            <a:extLst>
              <a:ext uri="{FF2B5EF4-FFF2-40B4-BE49-F238E27FC236}">
                <a16:creationId xmlns:a16="http://schemas.microsoft.com/office/drawing/2014/main" id="{58A87791-2B48-215F-C484-9E449A249E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33142" y="2198250"/>
            <a:ext cx="1928027" cy="190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725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86800AF-2768-4F62-B3CC-8C6401AC4C4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155" y="9362440"/>
            <a:ext cx="3204845" cy="5435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0C3ED02-12B6-C54D-0603-7237520B28BD}"/>
              </a:ext>
            </a:extLst>
          </p:cNvPr>
          <p:cNvSpPr txBox="1"/>
          <p:nvPr/>
        </p:nvSpPr>
        <p:spPr>
          <a:xfrm>
            <a:off x="430305" y="380991"/>
            <a:ext cx="5997388" cy="8956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7</a:t>
            </a: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. With reference to the text, explain why you would or would not like to be a train driver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. 										  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[2 marks]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Up to 2 marks for any valid point identified correctly as a reason to like or not like. Points can be argued for or against being a train driver if justified e.g.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lots of sitting around   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working on your own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don’t like early starts     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short lunch breaks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monotonous/boring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lots of travel involved 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lots of responsibility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great views from the window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varied – passenger trains plus shunting</a:t>
            </a:r>
          </a:p>
          <a:p>
            <a:endParaRPr lang="en-GB" sz="1200" b="1" i="1" dirty="0">
              <a:solidFill>
                <a:srgbClr val="C00000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8. Number the following events from 1 to 5 in the order they appear in the text.  The first one has been done for you.                                                            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 [1 mark]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9. Tick to show which of the following statements are true or false.     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[2 marks]</a:t>
            </a: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marks for all correct, 1 mark for 2 correct true answers</a:t>
            </a:r>
          </a:p>
          <a:p>
            <a:pPr lvl="0"/>
            <a:endParaRPr lang="en-GB" sz="12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 lvl="0"/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10. Find and copy a group of words which shows that Charlotte is happy that she joined GWR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. 					 				    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[1 mark]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mark for any one of the following: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sense of family within the company,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pay and conditions were so good,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have never looked back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love everything about my job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b="1" i="1" dirty="0">
              <a:solidFill>
                <a:srgbClr val="B72465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C05EFD6-AFDA-D5C8-6F4C-3AAB9DAC52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000772"/>
              </p:ext>
            </p:extLst>
          </p:nvPr>
        </p:nvGraphicFramePr>
        <p:xfrm>
          <a:off x="1213412" y="3391223"/>
          <a:ext cx="4431169" cy="144636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836365">
                  <a:extLst>
                    <a:ext uri="{9D8B030D-6E8A-4147-A177-3AD203B41FA5}">
                      <a16:colId xmlns:a16="http://schemas.microsoft.com/office/drawing/2014/main" val="4207862566"/>
                    </a:ext>
                  </a:extLst>
                </a:gridCol>
                <a:gridCol w="594804">
                  <a:extLst>
                    <a:ext uri="{9D8B030D-6E8A-4147-A177-3AD203B41FA5}">
                      <a16:colId xmlns:a16="http://schemas.microsoft.com/office/drawing/2014/main" val="2701106613"/>
                    </a:ext>
                  </a:extLst>
                </a:gridCol>
              </a:tblGrid>
              <a:tr h="28927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Shunting trains at the depot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rgbClr val="B72465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GB" sz="1400" b="1" i="1" kern="1200" dirty="0">
                          <a:solidFill>
                            <a:srgbClr val="B72465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29751"/>
                  </a:ext>
                </a:extLst>
              </a:tr>
              <a:tr h="28927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Booking 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rgbClr val="B72465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35463"/>
                  </a:ext>
                </a:extLst>
              </a:tr>
              <a:tr h="28927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Taking a 40-minute meal break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i="1" kern="1200" dirty="0">
                          <a:solidFill>
                            <a:srgbClr val="B72465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405721"/>
                  </a:ext>
                </a:extLst>
              </a:tr>
              <a:tr h="28927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Having a cup of tea with the train manager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i="1" kern="1200" dirty="0">
                          <a:solidFill>
                            <a:srgbClr val="B72465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024729"/>
                  </a:ext>
                </a:extLst>
              </a:tr>
              <a:tr h="289273">
                <a:tc>
                  <a:txBody>
                    <a:bodyPr/>
                    <a:lstStyle/>
                    <a:p>
                      <a:pPr marL="0" indent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Meeting the incoming HST train driver at Paddington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i="1" kern="1200" dirty="0">
                          <a:solidFill>
                            <a:srgbClr val="B72465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348849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09B1084-0FD9-6EDA-23DD-31D152639A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679699"/>
              </p:ext>
            </p:extLst>
          </p:nvPr>
        </p:nvGraphicFramePr>
        <p:xfrm>
          <a:off x="570387" y="5240046"/>
          <a:ext cx="5717218" cy="188075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363998">
                  <a:extLst>
                    <a:ext uri="{9D8B030D-6E8A-4147-A177-3AD203B41FA5}">
                      <a16:colId xmlns:a16="http://schemas.microsoft.com/office/drawing/2014/main" val="4207862566"/>
                    </a:ext>
                  </a:extLst>
                </a:gridCol>
                <a:gridCol w="676610">
                  <a:extLst>
                    <a:ext uri="{9D8B030D-6E8A-4147-A177-3AD203B41FA5}">
                      <a16:colId xmlns:a16="http://schemas.microsoft.com/office/drawing/2014/main" val="3134544544"/>
                    </a:ext>
                  </a:extLst>
                </a:gridCol>
                <a:gridCol w="676610">
                  <a:extLst>
                    <a:ext uri="{9D8B030D-6E8A-4147-A177-3AD203B41FA5}">
                      <a16:colId xmlns:a16="http://schemas.microsoft.com/office/drawing/2014/main" val="2701106613"/>
                    </a:ext>
                  </a:extLst>
                </a:gridCol>
              </a:tblGrid>
              <a:tr h="30070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Statement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True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False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29751"/>
                  </a:ext>
                </a:extLst>
              </a:tr>
              <a:tr h="3007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Charlotte went to university before joining GWR.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400" kern="1200" dirty="0">
                        <a:solidFill>
                          <a:srgbClr val="B7246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solidFill>
                            <a:srgbClr val="B72465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400" b="1" dirty="0">
                        <a:solidFill>
                          <a:srgbClr val="B72465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35463"/>
                  </a:ext>
                </a:extLst>
              </a:tr>
              <a:tr h="3007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Charlotte receives a good salary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solidFill>
                            <a:srgbClr val="B72465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400" b="1" dirty="0">
                        <a:solidFill>
                          <a:srgbClr val="B72465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B72465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405721"/>
                  </a:ext>
                </a:extLst>
              </a:tr>
              <a:tr h="3007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There are good perks working for the railway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B72465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kumimoji="0" lang="en-GB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B72465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400" b="1" dirty="0">
                        <a:solidFill>
                          <a:srgbClr val="B72465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024729"/>
                  </a:ext>
                </a:extLst>
              </a:tr>
              <a:tr h="3408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 job in one part of the railway can lead to many other railway-based roles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B72465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kumimoji="0" lang="en-GB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B72465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B72465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348849"/>
                  </a:ext>
                </a:extLst>
              </a:tr>
              <a:tr h="3007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All GWR jobs involve working on a train.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400" kern="1200" dirty="0">
                        <a:solidFill>
                          <a:srgbClr val="B7246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B72465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kumimoji="0" lang="en-GB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B72465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6054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1834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22DB4F-DCDE-68F6-799D-B4AC4B4C0C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32288C-9C4C-E751-BD7D-E351AD57B43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155" y="9362440"/>
            <a:ext cx="3204845" cy="5435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934C0C8-251D-581B-843A-BD64AAD606DB}"/>
              </a:ext>
            </a:extLst>
          </p:cNvPr>
          <p:cNvSpPr txBox="1"/>
          <p:nvPr/>
        </p:nvSpPr>
        <p:spPr>
          <a:xfrm>
            <a:off x="430305" y="327723"/>
            <a:ext cx="5997388" cy="95826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11. Find and copy a word or group of words which shows Charlotte’s work is varied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. 					 				               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1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 mark]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mark for any one of the following: </a:t>
            </a: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		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‘no typical day’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‘every day is different’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‘whatever plan you make for the day can change in the blink of any eye’</a:t>
            </a:r>
            <a:endParaRPr lang="en-GB" sz="1200" b="1" i="1" dirty="0">
              <a:solidFill>
                <a:srgbClr val="B72465"/>
              </a:solidFill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dirty="0">
              <a:solidFill>
                <a:srgbClr val="B72465"/>
              </a:solidFill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12. Which of the following are aspects of an Emergency Planning officer’s role? Tick all that apply.                                                    				   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[2 marks]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marks for all four correct, 1 mark for 3 correct or 2 correct and only 1 wrong</a:t>
            </a:r>
            <a:endParaRPr lang="en-GB" sz="1200" b="1" i="1" dirty="0">
              <a:solidFill>
                <a:srgbClr val="B72465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13. How are the jobs of a train driver and an emergency planning officer the same, and how are they different?          					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[2 marks]</a:t>
            </a: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defTabSz="434975">
              <a:tabLst>
                <a:tab pos="5113338" algn="l"/>
              </a:tabLst>
            </a:pP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14. Name three different things the poet hears in the poem. 	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[3 marks]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l" defTabSz="914400" rtl="0" eaLnBrk="0" fontAlgn="base" latinLnBrk="0" hangingPunct="0">
              <a:buClrTx/>
              <a:buSzTx/>
              <a:tabLst/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mark each for any of the following (3 mark maximum): </a:t>
            </a:r>
          </a:p>
          <a:p>
            <a:pPr marL="171450" marR="0" lvl="0" indent="-171450" fontAlgn="base"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Shrill shriek (the whistle of the train)</a:t>
            </a:r>
          </a:p>
          <a:p>
            <a:pPr marL="171450" marR="0" lvl="0" indent="-171450" fontAlgn="base"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Mechanical movement or rhythmic movement of the train </a:t>
            </a:r>
          </a:p>
          <a:p>
            <a:pPr marL="171450" marR="0" lvl="0" indent="-171450" fontAlgn="base"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Roar of the train engine</a:t>
            </a:r>
          </a:p>
          <a:p>
            <a:pPr marL="171450" marR="0" lvl="0" indent="-171450" fontAlgn="base"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screech of the brakes; </a:t>
            </a:r>
          </a:p>
          <a:p>
            <a:pPr marL="171450" marR="0" lvl="0" indent="-171450" fontAlgn="base"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sigh of the engine; </a:t>
            </a:r>
          </a:p>
          <a:p>
            <a:pPr marL="171450" marR="0" lvl="0" indent="-171450" fontAlgn="base"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Deceleration of the train</a:t>
            </a:r>
          </a:p>
          <a:p>
            <a:pPr marR="0" lvl="0" algn="l" defTabSz="914400" rtl="0" eaLnBrk="0" fontAlgn="base" latinLnBrk="0" hangingPunct="0">
              <a:buClrTx/>
              <a:buSzTx/>
              <a:tabLst/>
            </a:pPr>
            <a:endParaRPr lang="en-GB" altLang="en-US" sz="1200" b="1" i="1" dirty="0">
              <a:solidFill>
                <a:srgbClr val="C00000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tabLst>
                <a:tab pos="5202238" algn="l"/>
              </a:tabLst>
            </a:pP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15. Find and copy a word in the first verse suggests she is concentrating? 	 </a:t>
            </a:r>
          </a:p>
          <a:p>
            <a:pPr algn="r">
              <a:lnSpc>
                <a:spcPct val="107000"/>
              </a:lnSpc>
              <a:tabLst>
                <a:tab pos="5202238" algn="l"/>
              </a:tabLst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[1 mark]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mark for either of the following: </a:t>
            </a:r>
            <a:r>
              <a:rPr lang="en-GB" altLang="en-US" sz="1200" b="1" i="1" u="sng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steadfast</a:t>
            </a: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or </a:t>
            </a:r>
            <a:r>
              <a:rPr lang="en-GB" altLang="en-US" sz="1200" b="1" i="1" u="sng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track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CB34956-75F4-A8E1-C79D-CD0D9428CA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430611"/>
              </p:ext>
            </p:extLst>
          </p:nvPr>
        </p:nvGraphicFramePr>
        <p:xfrm>
          <a:off x="497411" y="2065634"/>
          <a:ext cx="5867878" cy="188457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308585">
                  <a:extLst>
                    <a:ext uri="{9D8B030D-6E8A-4147-A177-3AD203B41FA5}">
                      <a16:colId xmlns:a16="http://schemas.microsoft.com/office/drawing/2014/main" val="4207862566"/>
                    </a:ext>
                  </a:extLst>
                </a:gridCol>
                <a:gridCol w="559293">
                  <a:extLst>
                    <a:ext uri="{9D8B030D-6E8A-4147-A177-3AD203B41FA5}">
                      <a16:colId xmlns:a16="http://schemas.microsoft.com/office/drawing/2014/main" val="2701106613"/>
                    </a:ext>
                  </a:extLst>
                </a:gridCol>
              </a:tblGrid>
              <a:tr h="26647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29751"/>
                  </a:ext>
                </a:extLst>
              </a:tr>
              <a:tr h="2664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Preparing for any eventuality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solidFill>
                            <a:srgbClr val="B72465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400" b="1" dirty="0">
                        <a:solidFill>
                          <a:srgbClr val="B72465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35463"/>
                  </a:ext>
                </a:extLst>
              </a:tr>
              <a:tr h="2664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Working with Police, Ambulance and Fire services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B72465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kumimoji="0" lang="en-GB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B72465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405721"/>
                  </a:ext>
                </a:extLst>
              </a:tr>
              <a:tr h="2664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Making sure all buildings meet fire regulations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B72465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kumimoji="0" lang="en-GB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B72465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024729"/>
                  </a:ext>
                </a:extLst>
              </a:tr>
              <a:tr h="2664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Looking after the trains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rgbClr val="B7246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348849"/>
                  </a:ext>
                </a:extLst>
              </a:tr>
              <a:tr h="2664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Serving drinks and snacks to passengers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rgbClr val="B7246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429279"/>
                  </a:ext>
                </a:extLst>
              </a:tr>
              <a:tr h="2792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Supporting customers and staff who have experienced trauma on the railway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solidFill>
                            <a:srgbClr val="B72465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400" b="1" dirty="0">
                        <a:solidFill>
                          <a:srgbClr val="B72465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44109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7CCFAAC-14D4-457E-40DD-3CA797B5D1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845587"/>
              </p:ext>
            </p:extLst>
          </p:nvPr>
        </p:nvGraphicFramePr>
        <p:xfrm>
          <a:off x="559815" y="4835801"/>
          <a:ext cx="5867878" cy="170380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933939">
                  <a:extLst>
                    <a:ext uri="{9D8B030D-6E8A-4147-A177-3AD203B41FA5}">
                      <a16:colId xmlns:a16="http://schemas.microsoft.com/office/drawing/2014/main" val="4207862566"/>
                    </a:ext>
                  </a:extLst>
                </a:gridCol>
                <a:gridCol w="2933939">
                  <a:extLst>
                    <a:ext uri="{9D8B030D-6E8A-4147-A177-3AD203B41FA5}">
                      <a16:colId xmlns:a16="http://schemas.microsoft.com/office/drawing/2014/main" val="3134544544"/>
                    </a:ext>
                  </a:extLst>
                </a:gridCol>
              </a:tblGrid>
              <a:tr h="231834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Different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29751"/>
                  </a:ext>
                </a:extLst>
              </a:tr>
              <a:tr h="1430820"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Both jobs are based in the railway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Both feature unexpected events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Both have a strong team/family element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Driver works alone mostly but emergency planning officer co-ordinates a team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Driver’s job is quite repetitive and even monotonous but Emergency Planner’s job changes in the blink of an eye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35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8655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1F054-5D52-858D-075F-45D6351B95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AB20784-B34A-857E-DCCD-BAC95EB977B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155" y="9362440"/>
            <a:ext cx="3204845" cy="5435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0666655-8E5C-CDF0-99C0-53E2841E70E6}"/>
              </a:ext>
            </a:extLst>
          </p:cNvPr>
          <p:cNvSpPr txBox="1"/>
          <p:nvPr/>
        </p:nvSpPr>
        <p:spPr>
          <a:xfrm>
            <a:off x="427448" y="298535"/>
            <a:ext cx="5997388" cy="8956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16. Which of the pictures below best matches the description of the setting in the second verse. Tick one.							  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[1 mark]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17. The poet describes the ridges as ‘coy giants’. What does this suggest about the ridges? Tick one.								  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[1 mark]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18. In verse 3, what do you think the ‘grasping arms’ of the bridges might refer to?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											     [1 mark]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mark for any valid suggestion, such as the staircase leading up to the bridge or the bits holding up the bridge</a:t>
            </a:r>
          </a:p>
          <a:p>
            <a:endParaRPr lang="en-GB" sz="1200" b="1" i="1" dirty="0">
              <a:solidFill>
                <a:srgbClr val="C00000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19. Why do you think the poet chose to repeat certain lines?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		    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[1 mark]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1" u="none" strike="noStrike" kern="1200" cap="none" spc="0" normalizeH="0" baseline="0" noProof="0" dirty="0">
                <a:ln>
                  <a:noFill/>
                </a:ln>
                <a:solidFill>
                  <a:srgbClr val="B72465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mark: So it seemed like the repetitive movement of the train or to mimic the repetition of the train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20. Why do you think the poet chose the title ‘Snake Pass’?  Is it effective?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 	</a:t>
            </a:r>
            <a:r>
              <a:rPr lang="en-GB" sz="1200" b="1" i="1" dirty="0">
                <a:solidFill>
                  <a:srgbClr val="B72465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				 				            		   </a:t>
            </a:r>
            <a:r>
              <a:rPr lang="en-GB" sz="1200" dirty="0">
                <a:solidFill>
                  <a:srgbClr val="B72465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</a:t>
            </a:r>
            <a:r>
              <a:rPr lang="en-GB" sz="1200" dirty="0">
                <a:solidFill>
                  <a:srgbClr val="B72465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2 marks</a:t>
            </a:r>
            <a:r>
              <a:rPr lang="en-GB" sz="1200" dirty="0">
                <a:solidFill>
                  <a:srgbClr val="B72465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]</a:t>
            </a:r>
            <a:endParaRPr lang="en-GB" sz="1200" dirty="0">
              <a:solidFill>
                <a:srgbClr val="B72465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marks for 1 fully explained reason, such as the snake slithers and the poet describes the train as slithering and sashaying</a:t>
            </a:r>
          </a:p>
          <a:p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marks for 2 separate reasons e.g. ‘slithers’ and ‘slim body’</a:t>
            </a:r>
          </a:p>
          <a:p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mark for just a word/quote from the text  e.g. slither</a:t>
            </a:r>
          </a:p>
          <a:p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Yes because: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train seems like a snake because it is long and thin ‘slim body’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train slithers along just like a snake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train makes lots of hissing noises like a snake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train is travelling through a valley and pass is another word for a valley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word pass suggests that the snake cannot be stopped on her travels</a:t>
            </a:r>
          </a:p>
          <a:p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because: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word pass is misleading and implies snakes passing </a:t>
            </a:r>
            <a:r>
              <a:rPr lang="en-GB" sz="1200" b="1" i="1" dirty="0" err="1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eachother</a:t>
            </a: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but there is only one train</a:t>
            </a: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5E047E9-97A1-5AB3-36AD-C5EF0C1570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657704"/>
              </p:ext>
            </p:extLst>
          </p:nvPr>
        </p:nvGraphicFramePr>
        <p:xfrm>
          <a:off x="1237190" y="2621644"/>
          <a:ext cx="4377903" cy="145313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3687060">
                  <a:extLst>
                    <a:ext uri="{9D8B030D-6E8A-4147-A177-3AD203B41FA5}">
                      <a16:colId xmlns:a16="http://schemas.microsoft.com/office/drawing/2014/main" val="4072590880"/>
                    </a:ext>
                  </a:extLst>
                </a:gridCol>
                <a:gridCol w="690843">
                  <a:extLst>
                    <a:ext uri="{9D8B030D-6E8A-4147-A177-3AD203B41FA5}">
                      <a16:colId xmlns:a16="http://schemas.microsoft.com/office/drawing/2014/main" val="1924840140"/>
                    </a:ext>
                  </a:extLst>
                </a:gridCol>
              </a:tblGrid>
              <a:tr h="29062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70590"/>
                  </a:ext>
                </a:extLst>
              </a:tr>
              <a:tr h="29062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They are very tall so don’t like talking to people</a:t>
                      </a: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883478"/>
                  </a:ext>
                </a:extLst>
              </a:tr>
              <a:tr h="29062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They are very tall and get embarrassed easily</a:t>
                      </a:r>
                    </a:p>
                  </a:txBody>
                  <a:tcPr marL="68580" marR="68580" marT="0" marB="0" anchor="ctr"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4937104"/>
                  </a:ext>
                </a:extLst>
              </a:tr>
              <a:tr h="29062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They are very tall and leaning away from the valley</a:t>
                      </a: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B72465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kumimoji="0" lang="en-GB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B72465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6020877"/>
                  </a:ext>
                </a:extLst>
              </a:tr>
              <a:tr h="29062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They are towering over the valley menacingly</a:t>
                      </a:r>
                    </a:p>
                  </a:txBody>
                  <a:tcPr marL="68580" marR="68580" marT="0" marB="0" anchor="ctr"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517777"/>
                  </a:ext>
                </a:extLst>
              </a:tr>
            </a:tbl>
          </a:graphicData>
        </a:graphic>
      </p:graphicFrame>
      <p:grpSp>
        <p:nvGrpSpPr>
          <p:cNvPr id="21" name="Group 20">
            <a:extLst>
              <a:ext uri="{FF2B5EF4-FFF2-40B4-BE49-F238E27FC236}">
                <a16:creationId xmlns:a16="http://schemas.microsoft.com/office/drawing/2014/main" id="{5BCBB035-C7B9-09DB-5FC4-BA57C9C5F61D}"/>
              </a:ext>
            </a:extLst>
          </p:cNvPr>
          <p:cNvGrpSpPr/>
          <p:nvPr/>
        </p:nvGrpSpPr>
        <p:grpSpPr>
          <a:xfrm>
            <a:off x="511797" y="849434"/>
            <a:ext cx="5918755" cy="1050305"/>
            <a:chOff x="511797" y="3344063"/>
            <a:chExt cx="5918755" cy="1050305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3560ED1-C4A8-7353-66AE-638892D255FD}"/>
                </a:ext>
              </a:extLst>
            </p:cNvPr>
            <p:cNvGrpSpPr/>
            <p:nvPr/>
          </p:nvGrpSpPr>
          <p:grpSpPr>
            <a:xfrm>
              <a:off x="511797" y="3344063"/>
              <a:ext cx="5834404" cy="970484"/>
              <a:chOff x="518326" y="4104837"/>
              <a:chExt cx="5439977" cy="904875"/>
            </a:xfrm>
          </p:grpSpPr>
          <p:pic>
            <p:nvPicPr>
              <p:cNvPr id="6" name="Picture 7" descr="A mound of dirt in a field&#10;&#10;Description automatically generated">
                <a:extLst>
                  <a:ext uri="{FF2B5EF4-FFF2-40B4-BE49-F238E27FC236}">
                    <a16:creationId xmlns:a16="http://schemas.microsoft.com/office/drawing/2014/main" id="{7AC0E09C-BA8F-0E5D-294F-6C693B88D9D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44594" y="4104837"/>
                <a:ext cx="1164299" cy="904875"/>
              </a:xfrm>
              <a:prstGeom prst="rect">
                <a:avLst/>
              </a:prstGeom>
              <a:noFill/>
              <a:ln w="28575">
                <a:solidFill>
                  <a:srgbClr val="2C2B64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" name="Picture 2">
                <a:extLst>
                  <a:ext uri="{FF2B5EF4-FFF2-40B4-BE49-F238E27FC236}">
                    <a16:creationId xmlns:a16="http://schemas.microsoft.com/office/drawing/2014/main" id="{2B5856DD-E75F-86C1-8F34-A9C3390F547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94004" y="4104837"/>
                <a:ext cx="1164299" cy="904875"/>
              </a:xfrm>
              <a:prstGeom prst="rect">
                <a:avLst/>
              </a:prstGeom>
              <a:noFill/>
              <a:ln w="28575">
                <a:solidFill>
                  <a:srgbClr val="2C2B64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10" descr="Cave at the beach">
                <a:extLst>
                  <a:ext uri="{FF2B5EF4-FFF2-40B4-BE49-F238E27FC236}">
                    <a16:creationId xmlns:a16="http://schemas.microsoft.com/office/drawing/2014/main" id="{EB61CCB2-0D3C-C91B-DD37-601D6667C48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70862" y="4104837"/>
                <a:ext cx="1164299" cy="904875"/>
              </a:xfrm>
              <a:prstGeom prst="rect">
                <a:avLst/>
              </a:prstGeom>
              <a:noFill/>
              <a:ln w="28575">
                <a:solidFill>
                  <a:srgbClr val="2C2B64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3" descr="A valley with a river running through it&#10;&#10;Description automatically generated">
                <a:extLst>
                  <a:ext uri="{FF2B5EF4-FFF2-40B4-BE49-F238E27FC236}">
                    <a16:creationId xmlns:a16="http://schemas.microsoft.com/office/drawing/2014/main" id="{8A86DB02-7A79-B18B-3949-33AAFECB25C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8326" y="4104837"/>
                <a:ext cx="1164299" cy="904875"/>
              </a:xfrm>
              <a:prstGeom prst="rect">
                <a:avLst/>
              </a:prstGeom>
              <a:noFill/>
              <a:ln w="28575">
                <a:solidFill>
                  <a:srgbClr val="2C2B64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77C3CAC0-8FB8-C2A0-9FD0-3B1E65BA7D01}"/>
                </a:ext>
              </a:extLst>
            </p:cNvPr>
            <p:cNvSpPr/>
            <p:nvPr/>
          </p:nvSpPr>
          <p:spPr>
            <a:xfrm>
              <a:off x="1500451" y="4065968"/>
              <a:ext cx="340471" cy="32840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28575">
              <a:solidFill>
                <a:srgbClr val="2C2B6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685800" rtl="0" eaLnBrk="1" fontAlgn="auto" latinLnBrk="0" hangingPunct="1">
                <a:spcBef>
                  <a:spcPts val="0"/>
                </a:spcBef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B72465"/>
                  </a:solidFill>
                  <a:effectLst/>
                  <a:uLnTx/>
                  <a:uFillTx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Wingdings 2" panose="05020102010507070707" pitchFamily="18" charset="2"/>
                </a:rPr>
                <a:t></a:t>
              </a:r>
              <a:endPara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B72465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0141708A-B411-ED6B-DC07-E062BD2BA632}"/>
                </a:ext>
              </a:extLst>
            </p:cNvPr>
            <p:cNvSpPr/>
            <p:nvPr/>
          </p:nvSpPr>
          <p:spPr>
            <a:xfrm>
              <a:off x="3030131" y="4065968"/>
              <a:ext cx="340471" cy="32840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28575">
              <a:solidFill>
                <a:srgbClr val="2C2B6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FA1E7F77-4D6B-BAF6-2F4A-6DD570721C69}"/>
                </a:ext>
              </a:extLst>
            </p:cNvPr>
            <p:cNvSpPr/>
            <p:nvPr/>
          </p:nvSpPr>
          <p:spPr>
            <a:xfrm>
              <a:off x="4555215" y="4065968"/>
              <a:ext cx="340471" cy="32840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28575">
              <a:solidFill>
                <a:srgbClr val="2C2B6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70226DDF-2C43-F010-4662-58C4E2EADFFD}"/>
                </a:ext>
              </a:extLst>
            </p:cNvPr>
            <p:cNvSpPr/>
            <p:nvPr/>
          </p:nvSpPr>
          <p:spPr>
            <a:xfrm>
              <a:off x="6090081" y="4065968"/>
              <a:ext cx="340471" cy="32840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28575">
              <a:solidFill>
                <a:srgbClr val="2C2B6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46917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21707E-1ACD-F5FF-F1B8-F6A050AD43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864FE8-86EB-FCB7-1731-588F9FDE7B5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155" y="9362440"/>
            <a:ext cx="3204845" cy="5435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2D2052B-AD5E-9061-ABB9-033B12FE9258}"/>
              </a:ext>
            </a:extLst>
          </p:cNvPr>
          <p:cNvSpPr txBox="1"/>
          <p:nvPr/>
        </p:nvSpPr>
        <p:spPr>
          <a:xfrm>
            <a:off x="430305" y="380991"/>
            <a:ext cx="5997388" cy="8935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21. How has the poet created the impression of a snake?                     	   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[2 marks]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Up to 2 marks for any of the following: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implying she is tracking her prey like a snake would, staring fixedly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describing a long thin ‘slim’ body like a snake has a slim body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using lots of alliteration ‘s’ sounds to mimic the hissing of a snake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using the word slither – like a snake slithers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using sashay implying the side-to-side movements of a snake</a:t>
            </a: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22. Find and copy a word in the poem that suggests the ‘snake’ is successful.</a:t>
            </a:r>
          </a:p>
          <a:p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triumphant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[1 mark]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23. In the last verse, why has the poet reduced the number of words in each line to just one? 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Tick one.		</a:t>
            </a: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 						    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[1 mark]</a:t>
            </a:r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defTabSz="434975">
              <a:tabLst>
                <a:tab pos="5113338" algn="l"/>
              </a:tabLst>
            </a:pPr>
            <a:endParaRPr lang="en-GB" sz="1200" b="1" dirty="0">
              <a:solidFill>
                <a:srgbClr val="000000"/>
              </a:solidFill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 lvl="0" defTabSz="434975">
              <a:tabLst>
                <a:tab pos="5113338" algn="l"/>
              </a:tabLst>
            </a:pPr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24</a:t>
            </a: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. In the introductory paragraph, the phrase 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‘on business’</a:t>
            </a:r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 i</a:t>
            </a: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s written in speech marks.  What does this suggest? </a:t>
            </a:r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Tick one</a:t>
            </a: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. 	  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[1 mark]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tabLst>
                <a:tab pos="5202238" algn="l"/>
              </a:tabLst>
            </a:pPr>
            <a:endParaRPr lang="en-GB" sz="12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tabLst>
                <a:tab pos="5202238" algn="l"/>
              </a:tabLst>
            </a:pP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25. What is the Green Dragon? 	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[1 mark]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steam train</a:t>
            </a: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26. Why does Phyllis want to stop the Green Dragon?</a:t>
            </a: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 			    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[1 mark]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mark for either of the following: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Because it is going to London where she believes her father 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Because she wants it to take a message to her father </a:t>
            </a:r>
          </a:p>
          <a:p>
            <a:endParaRPr lang="en-GB" sz="1200" dirty="0">
              <a:solidFill>
                <a:srgbClr val="B72465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27. What is Phyllis referring to when she says, </a:t>
            </a:r>
            <a:r>
              <a:rPr lang="en-GB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“We shall never miss them.” 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 Tick one. 										  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[1 mark]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9C0B6A-A5FB-F33E-69F1-78BAF3D46D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357571"/>
              </p:ext>
            </p:extLst>
          </p:nvPr>
        </p:nvGraphicFramePr>
        <p:xfrm>
          <a:off x="1128268" y="2859929"/>
          <a:ext cx="4601461" cy="125043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836365">
                  <a:extLst>
                    <a:ext uri="{9D8B030D-6E8A-4147-A177-3AD203B41FA5}">
                      <a16:colId xmlns:a16="http://schemas.microsoft.com/office/drawing/2014/main" val="4207862566"/>
                    </a:ext>
                  </a:extLst>
                </a:gridCol>
                <a:gridCol w="765096">
                  <a:extLst>
                    <a:ext uri="{9D8B030D-6E8A-4147-A177-3AD203B41FA5}">
                      <a16:colId xmlns:a16="http://schemas.microsoft.com/office/drawing/2014/main" val="2701106613"/>
                    </a:ext>
                  </a:extLst>
                </a:gridCol>
              </a:tblGrid>
              <a:tr h="28859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29751"/>
                  </a:ext>
                </a:extLst>
              </a:tr>
              <a:tr h="2346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make it easier for the reader to read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rgbClr val="B7246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35463"/>
                  </a:ext>
                </a:extLst>
              </a:tr>
              <a:tr h="2577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make the reader read more slowly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B72465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kumimoji="0" lang="en-GB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B72465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405721"/>
                  </a:ext>
                </a:extLst>
              </a:tr>
              <a:tr h="2346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make the reader read more quickly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rgbClr val="B7246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024729"/>
                  </a:ext>
                </a:extLst>
              </a:tr>
              <a:tr h="2346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because they had too many words for a normal line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rgbClr val="B7246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348849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0B259CC-6440-45DC-DFA3-34497C8328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741969"/>
              </p:ext>
            </p:extLst>
          </p:nvPr>
        </p:nvGraphicFramePr>
        <p:xfrm>
          <a:off x="530439" y="4742001"/>
          <a:ext cx="5797118" cy="140952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078027">
                  <a:extLst>
                    <a:ext uri="{9D8B030D-6E8A-4147-A177-3AD203B41FA5}">
                      <a16:colId xmlns:a16="http://schemas.microsoft.com/office/drawing/2014/main" val="4207862566"/>
                    </a:ext>
                  </a:extLst>
                </a:gridCol>
                <a:gridCol w="719091">
                  <a:extLst>
                    <a:ext uri="{9D8B030D-6E8A-4147-A177-3AD203B41FA5}">
                      <a16:colId xmlns:a16="http://schemas.microsoft.com/office/drawing/2014/main" val="2701106613"/>
                    </a:ext>
                  </a:extLst>
                </a:gridCol>
              </a:tblGrid>
              <a:tr h="253094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29751"/>
                  </a:ext>
                </a:extLst>
              </a:tr>
              <a:tr h="2530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Someone has said the words ‘on business’ out loud</a:t>
                      </a:r>
                      <a:endParaRPr lang="en-GB" sz="12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71" marR="627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rgbClr val="B7246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35463"/>
                  </a:ext>
                </a:extLst>
              </a:tr>
              <a:tr h="2530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‘On business’ is a quote from another book or magazine</a:t>
                      </a:r>
                      <a:endParaRPr lang="en-GB" sz="12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71" marR="627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rgbClr val="B7246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405721"/>
                  </a:ext>
                </a:extLst>
              </a:tr>
              <a:tr h="3177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father may not actually be on business, but this is the story the children have been told</a:t>
                      </a:r>
                      <a:endParaRPr lang="en-GB" sz="12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71" marR="627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B72465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200" kern="1200" dirty="0">
                        <a:solidFill>
                          <a:srgbClr val="B7246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024729"/>
                  </a:ext>
                </a:extLst>
              </a:tr>
              <a:tr h="2530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That the business is very important</a:t>
                      </a:r>
                      <a:endParaRPr lang="en-GB" sz="12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71" marR="627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rgbClr val="B7246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34884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6BD7DFE-AB6B-A6FD-C31D-AA9B279FF7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775710"/>
              </p:ext>
            </p:extLst>
          </p:nvPr>
        </p:nvGraphicFramePr>
        <p:xfrm>
          <a:off x="1896891" y="8088671"/>
          <a:ext cx="2300732" cy="133591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03708">
                  <a:extLst>
                    <a:ext uri="{9D8B030D-6E8A-4147-A177-3AD203B41FA5}">
                      <a16:colId xmlns:a16="http://schemas.microsoft.com/office/drawing/2014/main" val="4207862566"/>
                    </a:ext>
                  </a:extLst>
                </a:gridCol>
                <a:gridCol w="597024">
                  <a:extLst>
                    <a:ext uri="{9D8B030D-6E8A-4147-A177-3AD203B41FA5}">
                      <a16:colId xmlns:a16="http://schemas.microsoft.com/office/drawing/2014/main" val="27011066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297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trains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354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Their waves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kumimoji="0" lang="en-GB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B72465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400" kern="1200" dirty="0">
                        <a:solidFill>
                          <a:srgbClr val="B7246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4057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Their father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0247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dragons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3488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5146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3A539F-4195-CD8E-D8EC-572A0BA77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5213771-6CD8-E121-5FA0-0F9BF3198BF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155" y="9362440"/>
            <a:ext cx="3204845" cy="5435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2275951-76E2-5166-65AE-EAFEDB6C9339}"/>
              </a:ext>
            </a:extLst>
          </p:cNvPr>
          <p:cNvSpPr txBox="1"/>
          <p:nvPr/>
        </p:nvSpPr>
        <p:spPr>
          <a:xfrm>
            <a:off x="430305" y="387313"/>
            <a:ext cx="5997388" cy="88871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28. What impression do you get of the old gentleman? Give evidence from the text. 											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[3 marks]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29. What does the phrase </a:t>
            </a:r>
            <a:r>
              <a:rPr lang="en-GB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‘far away in the green country’ 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suggest about where the children lived? 								  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[1 mark]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buClrTx/>
              <a:buSzTx/>
              <a:tabLst/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mark for anything referring to the countryside, or that there are lots of fields and trees</a:t>
            </a: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30. The children felt that ‘</a:t>
            </a:r>
            <a:r>
              <a:rPr lang="en-GB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they had not been quite fair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’ to Aunt Emma. Explain fully why they thought this.							  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[1 mark]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defTabSz="914400" eaLnBrk="0" fontAlgn="base" hangingPunct="0"/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mark for either of the following: </a:t>
            </a:r>
          </a:p>
          <a:p>
            <a:pPr marL="171450" marR="0" lvl="0" indent="-171450" algn="l" defTabSz="914400" rtl="0" eaLnBrk="0" fontAlgn="base" latinLnBrk="0" hangingPunct="0"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They had mocked their Aunt for buying gaiters and coats which turned out to be quite useful </a:t>
            </a:r>
          </a:p>
          <a:p>
            <a:pPr marL="171450" marR="0" lvl="0" indent="-171450" algn="l" defTabSz="914400" rtl="0" eaLnBrk="0" fontAlgn="base" latinLnBrk="0" hangingPunct="0"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They had been prejudiced towards their Aunt, possibly because she was unattractive </a:t>
            </a:r>
          </a:p>
          <a:p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31. Why would there be buns for tea if an editor was sensible?</a:t>
            </a:r>
            <a:r>
              <a:rPr lang="en-GB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 		     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[1 mark]</a:t>
            </a: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mark: Because it meant the editor had bought or paid money for her story</a:t>
            </a:r>
          </a:p>
          <a:p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32. Read the paragraph starting ‘Peter felt very uncomfortable…’ Based on the evidence in this paragraph, which of the following statements are true?  </a:t>
            </a:r>
            <a:b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Tick all that apply.	</a:t>
            </a: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							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[2 marks]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b="1" i="1" dirty="0"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marks for 3 correct and none wrong, 1 mark for 2 correct and only one wrong</a:t>
            </a:r>
            <a:endParaRPr lang="en-GB" sz="1200" b="1" i="1" dirty="0">
              <a:solidFill>
                <a:srgbClr val="B72465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F7B7AA3-D9E4-3E13-C84B-FC1AC497C8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18847"/>
              </p:ext>
            </p:extLst>
          </p:nvPr>
        </p:nvGraphicFramePr>
        <p:xfrm>
          <a:off x="530440" y="842576"/>
          <a:ext cx="5797118" cy="173602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898559">
                  <a:extLst>
                    <a:ext uri="{9D8B030D-6E8A-4147-A177-3AD203B41FA5}">
                      <a16:colId xmlns:a16="http://schemas.microsoft.com/office/drawing/2014/main" val="4207862566"/>
                    </a:ext>
                  </a:extLst>
                </a:gridCol>
                <a:gridCol w="2898559">
                  <a:extLst>
                    <a:ext uri="{9D8B030D-6E8A-4147-A177-3AD203B41FA5}">
                      <a16:colId xmlns:a16="http://schemas.microsoft.com/office/drawing/2014/main" val="3134544544"/>
                    </a:ext>
                  </a:extLst>
                </a:gridCol>
              </a:tblGrid>
              <a:tr h="146595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Impression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Evidence from the text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29751"/>
                  </a:ext>
                </a:extLst>
              </a:tr>
              <a:tr h="128913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He is rich</a:t>
                      </a:r>
                    </a:p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He is middle class or not working class</a:t>
                      </a:r>
                    </a:p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He is educated</a:t>
                      </a:r>
                    </a:p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He is friendly</a:t>
                      </a:r>
                    </a:p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He is quite posh</a:t>
                      </a:r>
                    </a:p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He looked like a businessman</a:t>
                      </a:r>
                    </a:p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200" b="1" i="1" kern="1200" dirty="0">
                        <a:solidFill>
                          <a:srgbClr val="B72465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096" marR="610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Travelling first class</a:t>
                      </a:r>
                    </a:p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Quite clean hand</a:t>
                      </a:r>
                    </a:p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200" b="1" i="1" kern="1200" dirty="0">
                        <a:solidFill>
                          <a:srgbClr val="B72465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Reading a newspaper</a:t>
                      </a:r>
                    </a:p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He waved back</a:t>
                      </a:r>
                    </a:p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He is referred to as a gentleman</a:t>
                      </a:r>
                    </a:p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They assumed he would be going to do ‘business’ with their father </a:t>
                      </a:r>
                    </a:p>
                  </a:txBody>
                  <a:tcPr marL="61096" marR="610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3546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A061865-DED9-FFE1-6845-062FEECE8F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831484"/>
              </p:ext>
            </p:extLst>
          </p:nvPr>
        </p:nvGraphicFramePr>
        <p:xfrm>
          <a:off x="559815" y="6333515"/>
          <a:ext cx="5797118" cy="210244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139649">
                  <a:extLst>
                    <a:ext uri="{9D8B030D-6E8A-4147-A177-3AD203B41FA5}">
                      <a16:colId xmlns:a16="http://schemas.microsoft.com/office/drawing/2014/main" val="4207862566"/>
                    </a:ext>
                  </a:extLst>
                </a:gridCol>
                <a:gridCol w="657469">
                  <a:extLst>
                    <a:ext uri="{9D8B030D-6E8A-4147-A177-3AD203B41FA5}">
                      <a16:colId xmlns:a16="http://schemas.microsoft.com/office/drawing/2014/main" val="2701106613"/>
                    </a:ext>
                  </a:extLst>
                </a:gridCol>
              </a:tblGrid>
              <a:tr h="24855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29751"/>
                  </a:ext>
                </a:extLst>
              </a:tr>
              <a:tr h="2485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Peter did not like talking to people he met on the road</a:t>
                      </a:r>
                      <a:endParaRPr lang="en-GB" sz="12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B72465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B72465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35463"/>
                  </a:ext>
                </a:extLst>
              </a:tr>
              <a:tr h="2485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Peter knew he was in the wrong the last time he met the Station Master</a:t>
                      </a:r>
                      <a:endParaRPr lang="en-GB" sz="12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B72465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B72465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405721"/>
                  </a:ext>
                </a:extLst>
              </a:tr>
              <a:tr h="2485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Peter did not like the Station Master</a:t>
                      </a:r>
                      <a:endParaRPr lang="en-GB" sz="12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rgbClr val="B7246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024729"/>
                  </a:ext>
                </a:extLst>
              </a:tr>
              <a:tr h="2485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The Station Master did not like Peter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rgbClr val="B7246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348849"/>
                  </a:ext>
                </a:extLst>
              </a:tr>
              <a:tr h="2485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Peter had been wrongly accused of theft</a:t>
                      </a:r>
                      <a:endParaRPr lang="en-GB" sz="12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rgbClr val="B7246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429279"/>
                  </a:ext>
                </a:extLst>
              </a:tr>
              <a:tr h="2604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0" dirty="0">
                          <a:solidFill>
                            <a:srgbClr val="2E2E2E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It was a hot, sticky day</a:t>
                      </a:r>
                      <a:endParaRPr lang="en-GB" sz="1200" b="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B72465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441093"/>
                  </a:ext>
                </a:extLst>
              </a:tr>
              <a:tr h="2604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kern="100" dirty="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Peter was blushing with embarrassment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B72465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Wingdings 2" panose="05020102010507070707" pitchFamily="18" charset="2"/>
                        </a:rPr>
                        <a:t>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B72465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0092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4656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8D13E8-B754-F8D5-9842-E0F9D7160E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5BAE35-4051-E550-232A-AF6EB9906AA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155" y="9362440"/>
            <a:ext cx="3204845" cy="5435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D3EFB2D-870C-E004-3122-88420701002D}"/>
              </a:ext>
            </a:extLst>
          </p:cNvPr>
          <p:cNvSpPr txBox="1"/>
          <p:nvPr/>
        </p:nvSpPr>
        <p:spPr>
          <a:xfrm>
            <a:off x="430305" y="387313"/>
            <a:ext cx="5997388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33. Find and copy a group of words which shows that the Station Master did not bear a grudge towards Peter for the coal incident.				  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</a:t>
            </a: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stledown" panose="02000503040000020003" pitchFamily="2" charset="0"/>
                <a:cs typeface="Arial" panose="020B0604020202020204" pitchFamily="34" charset="0"/>
              </a:rPr>
              <a:t>1 mark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mark for either of the following: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‘Let bygones be bygones’   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‘we never mention it, eh’</a:t>
            </a:r>
          </a:p>
          <a:p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34. How does Peter feel about his Mother’s new career as a writer?  Explain your answer fully using evidence from the text? 				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[2 marks]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Up to 2 marks for any of the following: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 thinks her stories are really beautiful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 thinks she is very clever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 says he is proud of his mum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 likes having buns for tea when she sells a story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 doesn’t like the fact that it keeps her busy – ‘she used to play with us more’</a:t>
            </a:r>
          </a:p>
          <a:p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CCDD8D-9569-E62D-6E43-68CE00B76684}"/>
              </a:ext>
            </a:extLst>
          </p:cNvPr>
          <p:cNvSpPr txBox="1"/>
          <p:nvPr/>
        </p:nvSpPr>
        <p:spPr>
          <a:xfrm>
            <a:off x="430305" y="3299195"/>
            <a:ext cx="5997388" cy="57744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35. Read the section from </a:t>
            </a:r>
            <a:r>
              <a:rPr lang="en-GB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‘It was the Station Master who said "Good morning”’.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Which of the following feelings do you think Peter felt during that meeting with the station master?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Choose three. Explain your answer fully with reference to the text.	  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[3 marks]</a:t>
            </a:r>
            <a:endParaRPr lang="en-GB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b="1" i="1" dirty="0">
              <a:effectLst/>
              <a:latin typeface="Arial" panose="020B0604020202020204" pitchFamily="34" charset="0"/>
              <a:ea typeface="Castledown" panose="02000503040000020003" pitchFamily="2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altLang="en-US" sz="1200" b="1" i="1" dirty="0">
                <a:solidFill>
                  <a:srgbClr val="B72465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marks for 3 of the following well explained: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6360440-774B-9B23-5821-99443D8D6A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137799"/>
              </p:ext>
            </p:extLst>
          </p:nvPr>
        </p:nvGraphicFramePr>
        <p:xfrm>
          <a:off x="530440" y="5476730"/>
          <a:ext cx="5797118" cy="297846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324993">
                  <a:extLst>
                    <a:ext uri="{9D8B030D-6E8A-4147-A177-3AD203B41FA5}">
                      <a16:colId xmlns:a16="http://schemas.microsoft.com/office/drawing/2014/main" val="4207862566"/>
                    </a:ext>
                  </a:extLst>
                </a:gridCol>
                <a:gridCol w="4472125">
                  <a:extLst>
                    <a:ext uri="{9D8B030D-6E8A-4147-A177-3AD203B41FA5}">
                      <a16:colId xmlns:a16="http://schemas.microsoft.com/office/drawing/2014/main" val="3134544544"/>
                    </a:ext>
                  </a:extLst>
                </a:gridCol>
              </a:tblGrid>
              <a:tr h="21372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Feeling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Evidence from the text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29751"/>
                  </a:ext>
                </a:extLst>
              </a:tr>
              <a:tr h="3251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humble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altLang="en-US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chasing after the Station Master to apologise </a:t>
                      </a:r>
                      <a:endParaRPr lang="en-GB" sz="1200" b="1" i="1" kern="1200" dirty="0">
                        <a:solidFill>
                          <a:srgbClr val="B72465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35463"/>
                  </a:ext>
                </a:extLst>
              </a:tr>
              <a:tr h="3251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embarrassed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altLang="en-US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about stealing coals from the Station Master</a:t>
                      </a:r>
                      <a:endParaRPr lang="en-GB" sz="1200" b="1" i="1" kern="1200" dirty="0">
                        <a:solidFill>
                          <a:srgbClr val="B72465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626445"/>
                  </a:ext>
                </a:extLst>
              </a:tr>
              <a:tr h="3251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proud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altLang="en-US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of his mum’s new writing career </a:t>
                      </a:r>
                      <a:endParaRPr lang="en-GB" sz="1200" b="1" i="1" kern="1200" dirty="0">
                        <a:solidFill>
                          <a:srgbClr val="B72465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322309"/>
                  </a:ext>
                </a:extLst>
              </a:tr>
              <a:tr h="3251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relieved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altLang="en-US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 Station Master has forgiven him for the coals </a:t>
                      </a:r>
                      <a:endParaRPr lang="en-GB" sz="1200" b="1" i="1" kern="1200" dirty="0">
                        <a:solidFill>
                          <a:srgbClr val="B72465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102456"/>
                  </a:ext>
                </a:extLst>
              </a:tr>
              <a:tr h="3251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thankful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altLang="en-US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that the coal business is forgotten and he is having buns for tea</a:t>
                      </a:r>
                      <a:endParaRPr lang="en-GB" sz="1200" b="1" i="1" kern="1200" dirty="0">
                        <a:solidFill>
                          <a:srgbClr val="B72465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566156"/>
                  </a:ext>
                </a:extLst>
              </a:tr>
              <a:tr h="3251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sorry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altLang="en-US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that he took the coals </a:t>
                      </a:r>
                      <a:endParaRPr lang="en-GB" sz="1200" b="1" i="1" kern="1200" dirty="0">
                        <a:solidFill>
                          <a:srgbClr val="B72465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5521691"/>
                  </a:ext>
                </a:extLst>
              </a:tr>
              <a:tr h="3251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brave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altLang="en-US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running up to make an apology to the Station Master</a:t>
                      </a:r>
                      <a:endParaRPr lang="en-GB" sz="1200" b="1" i="1" kern="1200" dirty="0">
                        <a:solidFill>
                          <a:srgbClr val="B72465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827820"/>
                  </a:ext>
                </a:extLst>
              </a:tr>
              <a:tr h="3251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defiant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altLang="en-US" sz="1200" b="1" i="1" kern="1200" dirty="0">
                          <a:solidFill>
                            <a:srgbClr val="B72465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chasing after the Station Master to make sure he knows who he is </a:t>
                      </a:r>
                      <a:endParaRPr lang="en-GB" sz="1200" b="1" i="1" kern="1200" dirty="0">
                        <a:solidFill>
                          <a:srgbClr val="B72465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22682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D2CA6C4-AB04-E941-9BEF-4B3E067F7ECF}"/>
              </a:ext>
            </a:extLst>
          </p:cNvPr>
          <p:cNvSpPr txBox="1"/>
          <p:nvPr/>
        </p:nvSpPr>
        <p:spPr>
          <a:xfrm>
            <a:off x="583706" y="4314553"/>
            <a:ext cx="836721" cy="340519"/>
          </a:xfrm>
          <a:prstGeom prst="roundRect">
            <a:avLst/>
          </a:prstGeom>
          <a:solidFill>
            <a:srgbClr val="E3F3F9"/>
          </a:solidFill>
          <a:ln w="28575">
            <a:solidFill>
              <a:srgbClr val="2C2B6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humble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0417E5-DE87-3605-4376-01686D23BECF}"/>
              </a:ext>
            </a:extLst>
          </p:cNvPr>
          <p:cNvSpPr txBox="1"/>
          <p:nvPr/>
        </p:nvSpPr>
        <p:spPr>
          <a:xfrm>
            <a:off x="1650506" y="4314553"/>
            <a:ext cx="1305758" cy="340519"/>
          </a:xfrm>
          <a:prstGeom prst="roundRect">
            <a:avLst/>
          </a:prstGeom>
          <a:solidFill>
            <a:srgbClr val="E3F3F9"/>
          </a:solidFill>
          <a:ln w="28575">
            <a:solidFill>
              <a:srgbClr val="2C2B6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embarrassed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687063-3761-CBC4-00C0-908E737FA9DB}"/>
              </a:ext>
            </a:extLst>
          </p:cNvPr>
          <p:cNvSpPr txBox="1"/>
          <p:nvPr/>
        </p:nvSpPr>
        <p:spPr>
          <a:xfrm>
            <a:off x="3186343" y="4314553"/>
            <a:ext cx="710954" cy="340519"/>
          </a:xfrm>
          <a:prstGeom prst="roundRect">
            <a:avLst/>
          </a:prstGeom>
          <a:solidFill>
            <a:srgbClr val="E3F3F9"/>
          </a:solidFill>
          <a:ln w="28575">
            <a:solidFill>
              <a:srgbClr val="2C2B6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proud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BA7F03-16D3-E6FC-E939-E06560D95B59}"/>
              </a:ext>
            </a:extLst>
          </p:cNvPr>
          <p:cNvSpPr txBox="1"/>
          <p:nvPr/>
        </p:nvSpPr>
        <p:spPr>
          <a:xfrm>
            <a:off x="4127375" y="4314553"/>
            <a:ext cx="915141" cy="340519"/>
          </a:xfrm>
          <a:prstGeom prst="roundRect">
            <a:avLst/>
          </a:prstGeom>
          <a:solidFill>
            <a:srgbClr val="E3F3F9"/>
          </a:solidFill>
          <a:ln w="28575">
            <a:solidFill>
              <a:srgbClr val="2C2B6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relieved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42828F-D818-7C25-DA61-D772505A948B}"/>
              </a:ext>
            </a:extLst>
          </p:cNvPr>
          <p:cNvSpPr txBox="1"/>
          <p:nvPr/>
        </p:nvSpPr>
        <p:spPr>
          <a:xfrm>
            <a:off x="5272594" y="4314553"/>
            <a:ext cx="915140" cy="340519"/>
          </a:xfrm>
          <a:prstGeom prst="roundRect">
            <a:avLst/>
          </a:prstGeom>
          <a:solidFill>
            <a:srgbClr val="E3F3F9"/>
          </a:solidFill>
          <a:ln w="28575">
            <a:solidFill>
              <a:srgbClr val="2C2B6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thankful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5F1C48-4FFB-907E-B5B9-918A575DDFBC}"/>
              </a:ext>
            </a:extLst>
          </p:cNvPr>
          <p:cNvSpPr txBox="1"/>
          <p:nvPr/>
        </p:nvSpPr>
        <p:spPr>
          <a:xfrm>
            <a:off x="3186343" y="4790815"/>
            <a:ext cx="710954" cy="340519"/>
          </a:xfrm>
          <a:prstGeom prst="roundRect">
            <a:avLst/>
          </a:prstGeom>
          <a:solidFill>
            <a:srgbClr val="E3F3F9"/>
          </a:solidFill>
          <a:ln w="28575">
            <a:solidFill>
              <a:srgbClr val="2C2B6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brave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957BB47-C220-4CFF-9AB3-EE34DD050A8F}"/>
              </a:ext>
            </a:extLst>
          </p:cNvPr>
          <p:cNvSpPr txBox="1"/>
          <p:nvPr/>
        </p:nvSpPr>
        <p:spPr>
          <a:xfrm>
            <a:off x="2245310" y="4790816"/>
            <a:ext cx="710954" cy="340519"/>
          </a:xfrm>
          <a:prstGeom prst="roundRect">
            <a:avLst/>
          </a:prstGeom>
          <a:solidFill>
            <a:srgbClr val="E3F3F9"/>
          </a:solidFill>
          <a:ln w="28575">
            <a:solidFill>
              <a:srgbClr val="2C2B6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sorry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3793EE-9D4C-1C70-2A07-BBAFAAA607AA}"/>
              </a:ext>
            </a:extLst>
          </p:cNvPr>
          <p:cNvSpPr txBox="1"/>
          <p:nvPr/>
        </p:nvSpPr>
        <p:spPr>
          <a:xfrm>
            <a:off x="4127374" y="4790815"/>
            <a:ext cx="817487" cy="340519"/>
          </a:xfrm>
          <a:prstGeom prst="roundRect">
            <a:avLst/>
          </a:prstGeom>
          <a:solidFill>
            <a:srgbClr val="E3F3F9"/>
          </a:solidFill>
          <a:ln w="28575">
            <a:solidFill>
              <a:srgbClr val="2C2B6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defiant</a:t>
            </a:r>
          </a:p>
        </p:txBody>
      </p:sp>
    </p:spTree>
    <p:extLst>
      <p:ext uri="{BB962C8B-B14F-4D97-AF65-F5344CB8AC3E}">
        <p14:creationId xmlns:p14="http://schemas.microsoft.com/office/powerpoint/2010/main" val="3302208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RKSHEET (A4 Portrait) - new.potx" id="{1A7D5AAC-22AA-4CBE-BDA7-FDD1CAF3DB40}" vid="{C1ED45CC-6B69-4E89-A8FB-2B3E456B083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WORKSHEET (A4 Portrait) - new</Template>
  <TotalTime>6354</TotalTime>
  <Words>2504</Words>
  <Application>Microsoft Office PowerPoint</Application>
  <PresentationFormat>A4 Paper (210x297 mm)</PresentationFormat>
  <Paragraphs>394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Imogen Sackett</dc:creator>
  <cp:lastModifiedBy>Imogen Sackett</cp:lastModifiedBy>
  <cp:revision>2</cp:revision>
  <dcterms:created xsi:type="dcterms:W3CDTF">2024-04-25T19:36:56Z</dcterms:created>
  <dcterms:modified xsi:type="dcterms:W3CDTF">2025-04-11T12:05:20Z</dcterms:modified>
</cp:coreProperties>
</file>